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61" r:id="rId3"/>
    <p:sldId id="257" r:id="rId4"/>
    <p:sldId id="284" r:id="rId5"/>
    <p:sldId id="285" r:id="rId6"/>
    <p:sldId id="262" r:id="rId7"/>
    <p:sldId id="286" r:id="rId8"/>
    <p:sldId id="263" r:id="rId9"/>
    <p:sldId id="265" r:id="rId10"/>
    <p:sldId id="287" r:id="rId11"/>
    <p:sldId id="266" r:id="rId12"/>
    <p:sldId id="275" r:id="rId13"/>
    <p:sldId id="276" r:id="rId14"/>
    <p:sldId id="288" r:id="rId15"/>
    <p:sldId id="277" r:id="rId16"/>
    <p:sldId id="289" r:id="rId17"/>
    <p:sldId id="290" r:id="rId18"/>
    <p:sldId id="291" r:id="rId19"/>
    <p:sldId id="292" r:id="rId20"/>
    <p:sldId id="278" r:id="rId21"/>
    <p:sldId id="279" r:id="rId22"/>
    <p:sldId id="28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691" autoAdjust="0"/>
    <p:restoredTop sz="94671" autoAdjust="0"/>
  </p:normalViewPr>
  <p:slideViewPr>
    <p:cSldViewPr>
      <p:cViewPr varScale="1">
        <p:scale>
          <a:sx n="68" d="100"/>
          <a:sy n="68" d="100"/>
        </p:scale>
        <p:origin x="7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D2B5-048D-48FD-B53F-B13DF68AD7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9BF0DCDE-857F-4A2F-9CB9-EA968EE7DA2E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D2B5-048D-48FD-B53F-B13DF68AD7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F0DCDE-857F-4A2F-9CB9-EA968EE7DA2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D2B5-048D-48FD-B53F-B13DF68AD7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F0DCDE-857F-4A2F-9CB9-EA968EE7DA2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D2B5-048D-48FD-B53F-B13DF68AD7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0DCDE-857F-4A2F-9CB9-EA968EE7DA2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D2B5-048D-48FD-B53F-B13DF68AD7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0DCDE-857F-4A2F-9CB9-EA968EE7DA2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D2B5-048D-48FD-B53F-B13DF68AD7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0DCDE-857F-4A2F-9CB9-EA968EE7DA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D2B5-048D-48FD-B53F-B13DF68AD7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F0DCDE-857F-4A2F-9CB9-EA968EE7DA2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20D2B5-048D-48FD-B53F-B13DF68AD7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BF0DCDE-857F-4A2F-9CB9-EA968EE7DA2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D2B5-048D-48FD-B53F-B13DF68AD7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0DCDE-857F-4A2F-9CB9-EA968EE7DA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D2B5-048D-48FD-B53F-B13DF68AD7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0DCDE-857F-4A2F-9CB9-EA968EE7DA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0D2B5-048D-48FD-B53F-B13DF68AD763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0DCDE-857F-4A2F-9CB9-EA968EE7DA2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9BF0DCDE-857F-4A2F-9CB9-EA968EE7DA2E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720D2B5-048D-48FD-B53F-B13DF68AD763}" type="datetimeFigureOut">
              <a:rPr lang="ru-RU" smtClean="0"/>
              <a:t>14.09.2026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262" y="2564904"/>
            <a:ext cx="6305550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2276872"/>
            <a:ext cx="6269360" cy="1080121"/>
          </a:xfrm>
        </p:spPr>
        <p:txBody>
          <a:bodyPr/>
          <a:lstStyle/>
          <a:p>
            <a:r>
              <a:rPr lang="ru-RU" sz="5400" dirty="0"/>
              <a:t>Курсы внеурочной деятельности для учащихся 5-9 классов</a:t>
            </a:r>
          </a:p>
        </p:txBody>
      </p:sp>
    </p:spTree>
    <p:extLst>
      <p:ext uri="{BB962C8B-B14F-4D97-AF65-F5344CB8AC3E}">
        <p14:creationId xmlns:p14="http://schemas.microsoft.com/office/powerpoint/2010/main" val="626743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989752"/>
              </p:ext>
            </p:extLst>
          </p:nvPr>
        </p:nvGraphicFramePr>
        <p:xfrm>
          <a:off x="899592" y="1423989"/>
          <a:ext cx="7344816" cy="488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>
                          <a:latin typeface="+mj-lt"/>
                        </a:rPr>
                        <a:t>Классный</a:t>
                      </a:r>
                      <a:r>
                        <a:rPr lang="ru-RU" sz="2800" b="1" baseline="0" dirty="0">
                          <a:latin typeface="+mj-lt"/>
                        </a:rPr>
                        <a:t> кабинет</a:t>
                      </a:r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Классный руководитель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5-9 классы 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понедельник 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8</a:t>
                      </a:r>
                      <a:r>
                        <a:rPr lang="ru-RU" sz="2800" b="1" baseline="30000" dirty="0">
                          <a:latin typeface="+mj-lt"/>
                        </a:rPr>
                        <a:t>20</a:t>
                      </a:r>
                      <a:r>
                        <a:rPr lang="ru-RU" sz="2800" b="1" baseline="0" dirty="0">
                          <a:latin typeface="+mj-lt"/>
                        </a:rPr>
                        <a:t>-9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513546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 «Разговоры о важном»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25144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140968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4754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547401"/>
              </p:ext>
            </p:extLst>
          </p:nvPr>
        </p:nvGraphicFramePr>
        <p:xfrm>
          <a:off x="899592" y="1423989"/>
          <a:ext cx="7344816" cy="531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Старый 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спортивный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зал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Мерзлякова Инна Михайловна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5</a:t>
                      </a:r>
                      <a:r>
                        <a:rPr lang="ru-RU" sz="2800" b="1" baseline="0" dirty="0">
                          <a:latin typeface="+mj-lt"/>
                        </a:rPr>
                        <a:t> класс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Вторник</a:t>
                      </a:r>
                      <a:r>
                        <a:rPr lang="ru-RU" sz="2800" b="1" baseline="0" dirty="0">
                          <a:latin typeface="+mj-lt"/>
                        </a:rPr>
                        <a:t>,15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-15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  <a:p>
                      <a:endParaRPr lang="ru-RU" sz="2800" b="1" baseline="30000" dirty="0">
                        <a:latin typeface="+mj-lt"/>
                      </a:endParaRPr>
                    </a:p>
                    <a:p>
                      <a:r>
                        <a:rPr lang="ru-RU" sz="4000" b="1" baseline="30000" dirty="0">
                          <a:latin typeface="+mj-lt"/>
                        </a:rPr>
                        <a:t>6 классы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Вторник,15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54432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Спортивные игры . ГТО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25144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140968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6025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488037"/>
              </p:ext>
            </p:extLst>
          </p:nvPr>
        </p:nvGraphicFramePr>
        <p:xfrm>
          <a:off x="899592" y="1423989"/>
          <a:ext cx="7344816" cy="5339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Новый 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спортивный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зал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Мерзлякова Инна Михайловна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8 классы, понедельник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16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-16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классы, понедельник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  <a:p>
                      <a:endParaRPr lang="ru-RU" sz="2800" b="1" baseline="30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25144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140968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27584" y="620688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Спортивная секция Волейбол</a:t>
            </a:r>
          </a:p>
        </p:txBody>
      </p:sp>
    </p:spTree>
    <p:extLst>
      <p:ext uri="{BB962C8B-B14F-4D97-AF65-F5344CB8AC3E}">
        <p14:creationId xmlns:p14="http://schemas.microsoft.com/office/powerpoint/2010/main" val="3778300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631124"/>
              </p:ext>
            </p:extLst>
          </p:nvPr>
        </p:nvGraphicFramePr>
        <p:xfrm>
          <a:off x="899592" y="1423989"/>
          <a:ext cx="7344816" cy="488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>
                          <a:latin typeface="+mj-lt"/>
                        </a:rPr>
                        <a:t>Классный кабинет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Классный руководитель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5-9 классы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Четверг</a:t>
                      </a:r>
                      <a:endParaRPr lang="ru-RU" sz="2800" b="1" baseline="0" dirty="0">
                        <a:latin typeface="+mj-lt"/>
                      </a:endParaRP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8</a:t>
                      </a:r>
                      <a:r>
                        <a:rPr lang="ru-RU" sz="2800" b="1" baseline="30000" dirty="0">
                          <a:latin typeface="+mj-lt"/>
                        </a:rPr>
                        <a:t>20</a:t>
                      </a:r>
                      <a:r>
                        <a:rPr lang="ru-RU" sz="2800" b="1" baseline="0" dirty="0">
                          <a:latin typeface="+mj-lt"/>
                        </a:rPr>
                        <a:t>-9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25144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140968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27584" y="620688"/>
            <a:ext cx="73448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Россия – мои горизонты</a:t>
            </a:r>
          </a:p>
        </p:txBody>
      </p:sp>
    </p:spTree>
    <p:extLst>
      <p:ext uri="{BB962C8B-B14F-4D97-AF65-F5344CB8AC3E}">
        <p14:creationId xmlns:p14="http://schemas.microsoft.com/office/powerpoint/2010/main" val="2424686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916354"/>
              </p:ext>
            </p:extLst>
          </p:nvPr>
        </p:nvGraphicFramePr>
        <p:xfrm>
          <a:off x="899592" y="1423989"/>
          <a:ext cx="7344816" cy="5213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9400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 err="1">
                          <a:latin typeface="+mj-lt"/>
                        </a:rPr>
                        <a:t>Каб</a:t>
                      </a:r>
                      <a:r>
                        <a:rPr lang="ru-RU" sz="2800" b="1" dirty="0">
                          <a:latin typeface="+mj-lt"/>
                        </a:rPr>
                        <a:t>. 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400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latin typeface="+mj-lt"/>
                        </a:rPr>
                        <a:t>Блиндовская</a:t>
                      </a:r>
                      <a:r>
                        <a:rPr lang="ru-RU" sz="2800" b="1" dirty="0">
                          <a:latin typeface="+mj-lt"/>
                        </a:rPr>
                        <a:t>  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Ольга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Владимировна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13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8 класс, понедельник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15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-15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класс, вторник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  <a:p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32520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«Трудные вопросы физики»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25144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140968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6303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089022"/>
              </p:ext>
            </p:extLst>
          </p:nvPr>
        </p:nvGraphicFramePr>
        <p:xfrm>
          <a:off x="899592" y="1423989"/>
          <a:ext cx="7344816" cy="5766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 err="1">
                          <a:latin typeface="+mj-lt"/>
                        </a:rPr>
                        <a:t>Каб</a:t>
                      </a:r>
                      <a:r>
                        <a:rPr lang="ru-RU" sz="2800" b="1" dirty="0">
                          <a:latin typeface="+mj-lt"/>
                        </a:rPr>
                        <a:t>. 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Грачева 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Елена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Алексеевна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8 классы, понедельник(1,3)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15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-15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классы, понедельник(2,4)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  <a:p>
                      <a:endParaRPr lang="ru-RU" sz="2800" b="1" baseline="30000" dirty="0">
                        <a:latin typeface="+mj-lt"/>
                      </a:endParaRPr>
                    </a:p>
                    <a:p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2520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Школа журналиста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25144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140968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5076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682192"/>
              </p:ext>
            </p:extLst>
          </p:nvPr>
        </p:nvGraphicFramePr>
        <p:xfrm>
          <a:off x="899592" y="1568004"/>
          <a:ext cx="7344816" cy="5055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>
                          <a:latin typeface="+mj-lt"/>
                        </a:rPr>
                        <a:t>Классный кабинет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Классный 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руководитель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5 -9 классы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Четверг (1,3 </a:t>
                      </a:r>
                      <a:r>
                        <a:rPr lang="ru-RU" sz="2800" b="1" baseline="0" dirty="0" err="1">
                          <a:latin typeface="+mj-lt"/>
                        </a:rPr>
                        <a:t>нед</a:t>
                      </a:r>
                      <a:r>
                        <a:rPr lang="ru-RU" sz="2800" b="1" baseline="0" dirty="0">
                          <a:latin typeface="+mj-lt"/>
                        </a:rPr>
                        <a:t>)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15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-15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  <a:p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27584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Основы функциональной грамотности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7193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735299"/>
              </p:ext>
            </p:extLst>
          </p:nvPr>
        </p:nvGraphicFramePr>
        <p:xfrm>
          <a:off x="899592" y="1568004"/>
          <a:ext cx="7344816" cy="5055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>
                          <a:latin typeface="+mj-lt"/>
                        </a:rPr>
                        <a:t>Классный кабинет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>
                          <a:latin typeface="+mj-lt"/>
                        </a:rPr>
                        <a:t>Классный руководитель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5-9 классы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Четверг (2,4 неделя)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15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-15</a:t>
                      </a:r>
                      <a:r>
                        <a:rPr lang="ru-RU" sz="2800" b="1" baseline="30000" dirty="0">
                          <a:latin typeface="+mj-lt"/>
                        </a:rPr>
                        <a:t>45</a:t>
                      </a:r>
                    </a:p>
                    <a:p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Основы финансовой грамотности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69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385332"/>
              </p:ext>
            </p:extLst>
          </p:nvPr>
        </p:nvGraphicFramePr>
        <p:xfrm>
          <a:off x="899592" y="1568004"/>
          <a:ext cx="7344816" cy="5055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 err="1">
                          <a:latin typeface="+mj-lt"/>
                        </a:rPr>
                        <a:t>Каб</a:t>
                      </a:r>
                      <a:r>
                        <a:rPr lang="ru-RU" sz="2800" b="1" dirty="0">
                          <a:latin typeface="+mj-lt"/>
                        </a:rPr>
                        <a:t>. 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latin typeface="+mj-lt"/>
                        </a:rPr>
                        <a:t>Левшаков</a:t>
                      </a:r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>
                          <a:latin typeface="+mj-lt"/>
                        </a:rPr>
                        <a:t>Богдан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Валерьевич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7 классы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Четверг 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15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-15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  <a:p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404664"/>
            <a:ext cx="7560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Практическая биология: теория и практика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39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768608"/>
              </p:ext>
            </p:extLst>
          </p:nvPr>
        </p:nvGraphicFramePr>
        <p:xfrm>
          <a:off x="971600" y="1124745"/>
          <a:ext cx="7272808" cy="514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0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2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649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>
                          <a:latin typeface="+mj-lt"/>
                        </a:rPr>
                        <a:t>Новый спортивный зал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977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Мосягина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Ольга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Владиславовна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78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7 классы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Понедельник,  15</a:t>
                      </a:r>
                      <a:r>
                        <a:rPr lang="ru-RU" sz="2800" b="1" baseline="30000" dirty="0">
                          <a:latin typeface="+mj-lt"/>
                        </a:rPr>
                        <a:t>30</a:t>
                      </a:r>
                      <a:r>
                        <a:rPr lang="ru-RU" sz="2800" b="1" baseline="0" dirty="0">
                          <a:latin typeface="+mj-lt"/>
                        </a:rPr>
                        <a:t>-16</a:t>
                      </a:r>
                      <a:r>
                        <a:rPr lang="ru-RU" sz="2800" b="1" baseline="30000" dirty="0"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классы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Понедельник,  16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</a:p>
                    <a:p>
                      <a:endParaRPr lang="ru-RU" sz="2800" b="1" baseline="30000" dirty="0">
                        <a:latin typeface="+mj-lt"/>
                      </a:endParaRPr>
                    </a:p>
                    <a:p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27584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Школа баскетбола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718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235243"/>
              </p:ext>
            </p:extLst>
          </p:nvPr>
        </p:nvGraphicFramePr>
        <p:xfrm>
          <a:off x="899592" y="1568004"/>
          <a:ext cx="7344816" cy="4990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8268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 err="1">
                          <a:latin typeface="+mj-lt"/>
                        </a:rPr>
                        <a:t>Каб</a:t>
                      </a:r>
                      <a:r>
                        <a:rPr lang="ru-RU" sz="2800" b="1" dirty="0">
                          <a:latin typeface="+mj-lt"/>
                        </a:rPr>
                        <a:t>. 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268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Лужецкий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Сергей</a:t>
                      </a:r>
                      <a:endParaRPr lang="ru-RU" sz="2800" b="1" baseline="0" dirty="0">
                        <a:latin typeface="+mj-lt"/>
                      </a:endParaRP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Валентинович</a:t>
                      </a:r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99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классы, среда (1 ,3 </a:t>
                      </a:r>
                      <a:r>
                        <a:rPr kumimoji="0" lang="ru-RU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нед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7 классы, среда (2 ,4 </a:t>
                      </a:r>
                      <a:r>
                        <a:rPr lang="ru-RU" sz="2800" b="1" baseline="0" dirty="0" err="1">
                          <a:latin typeface="+mj-lt"/>
                        </a:rPr>
                        <a:t>нед</a:t>
                      </a:r>
                      <a:r>
                        <a:rPr lang="ru-RU" sz="2800" b="1" baseline="0" dirty="0">
                          <a:latin typeface="+mj-lt"/>
                        </a:rPr>
                        <a:t>.)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15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-15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  <a:p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Военная история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8014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215438"/>
              </p:ext>
            </p:extLst>
          </p:nvPr>
        </p:nvGraphicFramePr>
        <p:xfrm>
          <a:off x="899592" y="1196753"/>
          <a:ext cx="7344816" cy="518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680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 err="1">
                          <a:latin typeface="+mj-lt"/>
                        </a:rPr>
                        <a:t>Каб</a:t>
                      </a:r>
                      <a:r>
                        <a:rPr lang="ru-RU" sz="2800" b="1" dirty="0">
                          <a:latin typeface="+mj-lt"/>
                        </a:rPr>
                        <a:t>. 112 ст.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009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Пыжова 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Ксения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Сергеевна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64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5 классы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Вторник</a:t>
                      </a:r>
                      <a:r>
                        <a:rPr lang="ru-RU" sz="2800" b="1" kern="1200" baseline="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ru-RU" sz="2800" b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ru-RU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  <a:r>
                        <a:rPr lang="ru-RU" sz="2800" b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классы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Вторник, 15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  <a:p>
                      <a:endParaRPr lang="ru-RU" sz="2800" b="1" kern="1200" baseline="30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800" b="1" kern="1200" baseline="30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Музыкальная история Брянской области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824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817140"/>
              </p:ext>
            </p:extLst>
          </p:nvPr>
        </p:nvGraphicFramePr>
        <p:xfrm>
          <a:off x="899592" y="1568004"/>
          <a:ext cx="7344816" cy="488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 err="1">
                          <a:latin typeface="+mj-lt"/>
                        </a:rPr>
                        <a:t>Каб</a:t>
                      </a:r>
                      <a:r>
                        <a:rPr lang="ru-RU" sz="2800" b="1" dirty="0">
                          <a:latin typeface="+mj-lt"/>
                        </a:rPr>
                        <a:t>. 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latin typeface="+mj-lt"/>
                        </a:rPr>
                        <a:t>Панченкова</a:t>
                      </a:r>
                      <a:r>
                        <a:rPr lang="ru-RU" sz="2800" b="1" dirty="0">
                          <a:latin typeface="+mj-lt"/>
                        </a:rPr>
                        <a:t> 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Анастасия 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Александровна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6 классы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Среда</a:t>
                      </a:r>
                      <a:r>
                        <a:rPr lang="ru-RU" sz="2800" b="1" baseline="0" dirty="0">
                          <a:latin typeface="+mj-lt"/>
                        </a:rPr>
                        <a:t> </a:t>
                      </a:r>
                    </a:p>
                    <a:p>
                      <a:r>
                        <a:rPr lang="ru-RU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ru-RU" sz="2800" b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ru-RU" sz="28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  <a:r>
                        <a:rPr lang="ru-RU" sz="2800" b="1" kern="1200" baseline="30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Музыкальный театр «Подмостки»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4147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62939"/>
              </p:ext>
            </p:extLst>
          </p:nvPr>
        </p:nvGraphicFramePr>
        <p:xfrm>
          <a:off x="899592" y="1568004"/>
          <a:ext cx="7344816" cy="488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 err="1">
                          <a:latin typeface="+mj-lt"/>
                        </a:rPr>
                        <a:t>Каб</a:t>
                      </a:r>
                      <a:r>
                        <a:rPr lang="ru-RU" sz="2800" b="1" dirty="0">
                          <a:latin typeface="+mj-lt"/>
                        </a:rPr>
                        <a:t>. 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Селитренникова 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Анастасия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Сергеевна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7 классы , среда 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15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-15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99592" y="476672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Музыкальный театр «Подмостки»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3166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384867"/>
              </p:ext>
            </p:extLst>
          </p:nvPr>
        </p:nvGraphicFramePr>
        <p:xfrm>
          <a:off x="899592" y="1568004"/>
          <a:ext cx="7344816" cy="5624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 err="1">
                          <a:latin typeface="+mj-lt"/>
                        </a:rPr>
                        <a:t>Каб</a:t>
                      </a:r>
                      <a:r>
                        <a:rPr lang="ru-RU" sz="2800" b="1" dirty="0">
                          <a:latin typeface="+mj-lt"/>
                        </a:rPr>
                        <a:t>. 103 </a:t>
                      </a:r>
                      <a:r>
                        <a:rPr lang="ru-RU" sz="2800" b="1" dirty="0" err="1">
                          <a:latin typeface="+mj-lt"/>
                        </a:rPr>
                        <a:t>ст</a:t>
                      </a:r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err="1">
                          <a:latin typeface="+mj-lt"/>
                        </a:rPr>
                        <a:t>Зубилина</a:t>
                      </a:r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>
                          <a:latin typeface="+mj-lt"/>
                        </a:rPr>
                        <a:t>Анна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Станиславовна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5 классы, пятница (1,3 </a:t>
                      </a:r>
                      <a:r>
                        <a:rPr lang="ru-RU" sz="2800" b="1" baseline="0" dirty="0" err="1">
                          <a:latin typeface="+mj-lt"/>
                        </a:rPr>
                        <a:t>нед</a:t>
                      </a:r>
                      <a:r>
                        <a:rPr lang="ru-RU" sz="2800" b="1" baseline="0" dirty="0">
                          <a:latin typeface="+mj-lt"/>
                        </a:rPr>
                        <a:t>.)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15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-15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  <a:p>
                      <a:endParaRPr lang="ru-RU" sz="2800" b="1" baseline="30000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классы, пятница (2,4 </a:t>
                      </a:r>
                      <a:r>
                        <a:rPr kumimoji="0" lang="ru-RU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нед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  <a:p>
                      <a:endParaRPr lang="ru-RU" sz="2800" b="1" baseline="30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404664"/>
            <a:ext cx="7560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Мир визуально-пространственных искусств. «Акварелька»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8301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931217"/>
              </p:ext>
            </p:extLst>
          </p:nvPr>
        </p:nvGraphicFramePr>
        <p:xfrm>
          <a:off x="899592" y="1568004"/>
          <a:ext cx="7344816" cy="488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 err="1">
                          <a:latin typeface="+mj-lt"/>
                        </a:rPr>
                        <a:t>Каб</a:t>
                      </a:r>
                      <a:r>
                        <a:rPr lang="ru-RU" sz="2800" b="1" dirty="0">
                          <a:latin typeface="+mj-lt"/>
                        </a:rPr>
                        <a:t>. 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Лужецкий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Сергей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Валентинович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9 классы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пятница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15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-15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Военная история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3052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827536"/>
              </p:ext>
            </p:extLst>
          </p:nvPr>
        </p:nvGraphicFramePr>
        <p:xfrm>
          <a:off x="899592" y="1568004"/>
          <a:ext cx="7344816" cy="4885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>
                          <a:latin typeface="+mj-lt"/>
                        </a:rPr>
                        <a:t>Актовый зал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Пыжова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Кристина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Сергеевна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7 классы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пятница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15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-15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Вокальная студия «Мюзикл»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8734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145403"/>
              </p:ext>
            </p:extLst>
          </p:nvPr>
        </p:nvGraphicFramePr>
        <p:xfrm>
          <a:off x="899592" y="1568004"/>
          <a:ext cx="7344816" cy="5624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>
                          <a:latin typeface="+mj-lt"/>
                        </a:rPr>
                        <a:t>Актовый зал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Карлова 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Оксана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Васильевна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5 классы, понедельник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 (1,3 </a:t>
                      </a:r>
                      <a:r>
                        <a:rPr lang="ru-RU" sz="2800" b="1" baseline="0" dirty="0" err="1">
                          <a:latin typeface="+mj-lt"/>
                        </a:rPr>
                        <a:t>нед</a:t>
                      </a:r>
                      <a:r>
                        <a:rPr lang="ru-RU" sz="2800" b="1" baseline="0" dirty="0">
                          <a:latin typeface="+mj-lt"/>
                        </a:rPr>
                        <a:t>.), 15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-15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классы, вторник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(2,4 </a:t>
                      </a:r>
                      <a:r>
                        <a:rPr kumimoji="0" lang="ru-RU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нед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.), 15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  <a:p>
                      <a:endParaRPr lang="ru-RU" sz="2800" b="1" baseline="30000" dirty="0">
                        <a:latin typeface="+mj-lt"/>
                      </a:endParaRPr>
                    </a:p>
                    <a:p>
                      <a:endParaRPr lang="ru-RU" sz="2800" b="1" baseline="30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27584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Вокальная группа «Журавлик»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6401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543393"/>
              </p:ext>
            </p:extLst>
          </p:nvPr>
        </p:nvGraphicFramePr>
        <p:xfrm>
          <a:off x="899592" y="1568004"/>
          <a:ext cx="7344816" cy="5481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 err="1">
                          <a:latin typeface="+mj-lt"/>
                        </a:rPr>
                        <a:t>Каб</a:t>
                      </a:r>
                      <a:r>
                        <a:rPr lang="ru-RU" sz="2800" b="1" dirty="0">
                          <a:latin typeface="+mj-lt"/>
                        </a:rPr>
                        <a:t>. 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Анохина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Наталья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Александровна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5 классы, суббота (1,3 </a:t>
                      </a:r>
                      <a:r>
                        <a:rPr lang="ru-RU" sz="2800" b="1" baseline="0" dirty="0" err="1">
                          <a:latin typeface="+mj-lt"/>
                        </a:rPr>
                        <a:t>нед</a:t>
                      </a:r>
                      <a:r>
                        <a:rPr lang="ru-RU" sz="2800" b="1" baseline="0" dirty="0">
                          <a:latin typeface="+mj-lt"/>
                        </a:rPr>
                        <a:t>.)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10</a:t>
                      </a:r>
                      <a:r>
                        <a:rPr lang="ru-RU" sz="2800" b="1" baseline="30000" dirty="0">
                          <a:latin typeface="+mj-lt"/>
                        </a:rPr>
                        <a:t>00</a:t>
                      </a:r>
                      <a:r>
                        <a:rPr lang="ru-RU" sz="2800" b="1" baseline="0" dirty="0">
                          <a:latin typeface="+mj-lt"/>
                        </a:rPr>
                        <a:t>-10</a:t>
                      </a:r>
                      <a:r>
                        <a:rPr lang="ru-RU" sz="2800" b="1" baseline="30000" dirty="0">
                          <a:latin typeface="+mj-lt"/>
                        </a:rPr>
                        <a:t>40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классы, суббота (2,4 </a:t>
                      </a:r>
                      <a:r>
                        <a:rPr kumimoji="0" lang="ru-RU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нед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  <a:p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Кружок «Кукла-дарительница»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294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335047"/>
              </p:ext>
            </p:extLst>
          </p:nvPr>
        </p:nvGraphicFramePr>
        <p:xfrm>
          <a:off x="899592" y="1568004"/>
          <a:ext cx="7344816" cy="5481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 err="1">
                          <a:latin typeface="+mj-lt"/>
                        </a:rPr>
                        <a:t>Каб</a:t>
                      </a:r>
                      <a:r>
                        <a:rPr lang="ru-RU" sz="2800" b="1" dirty="0">
                          <a:latin typeface="+mj-lt"/>
                        </a:rPr>
                        <a:t>. 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Анохина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Наталья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Александровна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baseline="0" dirty="0">
                          <a:latin typeface="+mj-lt"/>
                        </a:rPr>
                        <a:t>7,8 классы, суббота </a:t>
                      </a:r>
                    </a:p>
                    <a:p>
                      <a:r>
                        <a:rPr lang="ru-RU" sz="2800" b="1" baseline="0" dirty="0">
                          <a:latin typeface="+mj-lt"/>
                        </a:rPr>
                        <a:t>(1,3 </a:t>
                      </a:r>
                      <a:r>
                        <a:rPr lang="ru-RU" sz="2800" b="1" baseline="0" dirty="0" err="1">
                          <a:latin typeface="+mj-lt"/>
                        </a:rPr>
                        <a:t>нед</a:t>
                      </a:r>
                      <a:r>
                        <a:rPr lang="ru-RU" sz="2800" b="1" baseline="0" dirty="0">
                          <a:latin typeface="+mj-lt"/>
                        </a:rPr>
                        <a:t>.)   10</a:t>
                      </a:r>
                      <a:r>
                        <a:rPr lang="ru-RU" sz="2800" b="1" baseline="30000" dirty="0">
                          <a:latin typeface="+mj-lt"/>
                        </a:rPr>
                        <a:t>50</a:t>
                      </a:r>
                      <a:r>
                        <a:rPr lang="ru-RU" sz="2800" b="1" baseline="0" dirty="0">
                          <a:latin typeface="+mj-lt"/>
                        </a:rPr>
                        <a:t>-11</a:t>
                      </a:r>
                      <a:r>
                        <a:rPr lang="ru-RU" sz="2800" b="1" baseline="30000" dirty="0">
                          <a:latin typeface="+mj-lt"/>
                        </a:rPr>
                        <a:t>30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классы, суббота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(2,4 </a:t>
                      </a:r>
                      <a:r>
                        <a:rPr kumimoji="0" lang="ru-RU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нед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.)   10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r>
                        <a:rPr kumimoji="0" lang="ru-RU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  <a:r>
                        <a:rPr kumimoji="0" lang="ru-RU" sz="2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4D5B6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  <a:p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27584" y="404664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«Лоскутная пластика»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703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64223"/>
              </p:ext>
            </p:extLst>
          </p:nvPr>
        </p:nvGraphicFramePr>
        <p:xfrm>
          <a:off x="899592" y="1568004"/>
          <a:ext cx="7344816" cy="5238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>
                        <a:latin typeface="+mj-lt"/>
                      </a:endParaRPr>
                    </a:p>
                    <a:p>
                      <a:r>
                        <a:rPr lang="ru-RU" sz="2800" b="1" dirty="0">
                          <a:latin typeface="+mj-lt"/>
                        </a:rPr>
                        <a:t>Актовый зал</a:t>
                      </a:r>
                    </a:p>
                    <a:p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+mj-lt"/>
                        </a:rPr>
                        <a:t>Карлова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Оксана</a:t>
                      </a:r>
                    </a:p>
                    <a:p>
                      <a:r>
                        <a:rPr lang="ru-RU" sz="2800" b="1" dirty="0">
                          <a:latin typeface="+mj-lt"/>
                        </a:rPr>
                        <a:t>Васильевна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4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baseline="0" dirty="0">
                          <a:latin typeface="+mj-lt"/>
                        </a:rPr>
                        <a:t>7 классы ,среда(1,3 </a:t>
                      </a:r>
                      <a:r>
                        <a:rPr lang="ru-RU" sz="2400" b="1" baseline="0" dirty="0" err="1">
                          <a:latin typeface="+mj-lt"/>
                        </a:rPr>
                        <a:t>нед</a:t>
                      </a:r>
                      <a:r>
                        <a:rPr lang="ru-RU" sz="2400" b="1" baseline="0" dirty="0">
                          <a:latin typeface="+mj-lt"/>
                        </a:rPr>
                        <a:t>), </a:t>
                      </a:r>
                    </a:p>
                    <a:p>
                      <a:r>
                        <a:rPr lang="ru-RU" sz="2400" b="1" baseline="0" dirty="0">
                          <a:latin typeface="+mj-lt"/>
                        </a:rPr>
                        <a:t>с 15-00 до 15-40</a:t>
                      </a:r>
                    </a:p>
                    <a:p>
                      <a:r>
                        <a:rPr lang="ru-RU" sz="2400" b="1" baseline="0" dirty="0">
                          <a:latin typeface="+mj-lt"/>
                        </a:rPr>
                        <a:t>8 классы , среда(2,4 </a:t>
                      </a:r>
                      <a:r>
                        <a:rPr lang="ru-RU" sz="2400" b="1" baseline="0" dirty="0" err="1">
                          <a:latin typeface="+mj-lt"/>
                        </a:rPr>
                        <a:t>нед</a:t>
                      </a:r>
                      <a:r>
                        <a:rPr lang="ru-RU" sz="2400" b="1" baseline="0" dirty="0">
                          <a:latin typeface="+mj-lt"/>
                        </a:rPr>
                        <a:t>),</a:t>
                      </a:r>
                    </a:p>
                    <a:p>
                      <a:r>
                        <a:rPr lang="ru-RU" sz="2400" b="1" baseline="0" dirty="0">
                          <a:latin typeface="+mj-lt"/>
                        </a:rPr>
                        <a:t>с 15-00 до 15-40</a:t>
                      </a:r>
                    </a:p>
                    <a:p>
                      <a:endParaRPr lang="ru-RU" sz="28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168303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91580" y="476672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Вокальная группа «Журавлик»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00210"/>
            <a:ext cx="1544148" cy="148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704" y="3256635"/>
            <a:ext cx="1428091" cy="146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54017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TM01859868[[fn=Термический]]</Template>
  <TotalTime>430</TotalTime>
  <Words>444</Words>
  <Application>Microsoft Office PowerPoint</Application>
  <PresentationFormat>Экран (4:3)</PresentationFormat>
  <Paragraphs>195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Thermal</vt:lpstr>
      <vt:lpstr>Курсы внеурочной деятельности для учащихся 5-9 классов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Курсы внеурочной деятельности для учащихся 5-9 классов</dc:title>
  <dc:creator>User</dc:creator>
  <cp:lastModifiedBy>User</cp:lastModifiedBy>
  <cp:revision>74</cp:revision>
  <dcterms:created xsi:type="dcterms:W3CDTF">2021-09-12T09:32:59Z</dcterms:created>
  <dcterms:modified xsi:type="dcterms:W3CDTF">2026-09-14T15:47:57Z</dcterms:modified>
</cp:coreProperties>
</file>