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mp3" ContentType="audio/unknown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1"/>
  </p:notesMasterIdLst>
  <p:sldIdLst>
    <p:sldId id="274" r:id="rId2"/>
    <p:sldId id="257" r:id="rId3"/>
    <p:sldId id="258" r:id="rId4"/>
    <p:sldId id="272" r:id="rId5"/>
    <p:sldId id="273" r:id="rId6"/>
    <p:sldId id="259" r:id="rId7"/>
    <p:sldId id="275" r:id="rId8"/>
    <p:sldId id="267" r:id="rId9"/>
    <p:sldId id="268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376"/>
    <a:srgbClr val="0062A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C837FC-F91B-4736-999B-72BA5A804F06}" type="datetimeFigureOut">
              <a:rPr lang="ru-RU" smtClean="0"/>
              <a:pPr/>
              <a:t>09.09.2024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E4FDC1-F03A-4191-BE71-53BDF908E9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35902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E4FDC1-F03A-4191-BE71-53BDF908E9C0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5882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660C9-0267-46F0-B3B4-BA23DEA87025}" type="datetimeFigureOut">
              <a:rPr lang="ru-RU" smtClean="0"/>
              <a:pPr/>
              <a:t>09.09.2024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9B34-AE30-49FC-A3CA-823B41B41C0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660C9-0267-46F0-B3B4-BA23DEA87025}" type="datetimeFigureOut">
              <a:rPr lang="ru-RU" smtClean="0"/>
              <a:pPr/>
              <a:t>09.09.2024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9B34-AE30-49FC-A3CA-823B41B41C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660C9-0267-46F0-B3B4-BA23DEA87025}" type="datetimeFigureOut">
              <a:rPr lang="ru-RU" smtClean="0"/>
              <a:pPr/>
              <a:t>09.09.2024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9B34-AE30-49FC-A3CA-823B41B41C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660C9-0267-46F0-B3B4-BA23DEA87025}" type="datetimeFigureOut">
              <a:rPr lang="ru-RU" smtClean="0"/>
              <a:pPr/>
              <a:t>09.09.2024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9B34-AE30-49FC-A3CA-823B41B41C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660C9-0267-46F0-B3B4-BA23DEA87025}" type="datetimeFigureOut">
              <a:rPr lang="ru-RU" smtClean="0"/>
              <a:pPr/>
              <a:t>09.09.2024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9B34-AE30-49FC-A3CA-823B41B41C0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660C9-0267-46F0-B3B4-BA23DEA87025}" type="datetimeFigureOut">
              <a:rPr lang="ru-RU" smtClean="0"/>
              <a:pPr/>
              <a:t>09.09.2024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9B34-AE30-49FC-A3CA-823B41B41C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660C9-0267-46F0-B3B4-BA23DEA87025}" type="datetimeFigureOut">
              <a:rPr lang="ru-RU" smtClean="0"/>
              <a:pPr/>
              <a:t>09.09.2024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9B34-AE30-49FC-A3CA-823B41B41C0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660C9-0267-46F0-B3B4-BA23DEA87025}" type="datetimeFigureOut">
              <a:rPr lang="ru-RU" smtClean="0"/>
              <a:pPr/>
              <a:t>09.09.2024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9B34-AE30-49FC-A3CA-823B41B41C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660C9-0267-46F0-B3B4-BA23DEA87025}" type="datetimeFigureOut">
              <a:rPr lang="ru-RU" smtClean="0"/>
              <a:pPr/>
              <a:t>09.09.2024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9B34-AE30-49FC-A3CA-823B41B41C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660C9-0267-46F0-B3B4-BA23DEA87025}" type="datetimeFigureOut">
              <a:rPr lang="ru-RU" smtClean="0"/>
              <a:pPr/>
              <a:t>09.09.2024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9B34-AE30-49FC-A3CA-823B41B41C0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660C9-0267-46F0-B3B4-BA23DEA87025}" type="datetimeFigureOut">
              <a:rPr lang="ru-RU" smtClean="0"/>
              <a:pPr/>
              <a:t>09.09.2024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9B34-AE30-49FC-A3CA-823B41B41C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23A660C9-0267-46F0-B3B4-BA23DEA87025}" type="datetimeFigureOut">
              <a:rPr lang="ru-RU" smtClean="0"/>
              <a:pPr/>
              <a:t>09.09.2024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39B34-AE30-49FC-A3CA-823B41B41C0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7" Type="http://schemas.openxmlformats.org/officeDocument/2006/relationships/image" Target="../media/image10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3.jpe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22.png"/><Relationship Id="rId5" Type="http://schemas.microsoft.com/office/2007/relationships/media" Target="../media/media1.mp3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908720"/>
            <a:ext cx="7543800" cy="1524000"/>
          </a:xfrm>
        </p:spPr>
        <p:txBody>
          <a:bodyPr/>
          <a:lstStyle/>
          <a:p>
            <a:r>
              <a:rPr lang="ru-RU" sz="6000" dirty="0" smtClean="0">
                <a:solidFill>
                  <a:srgbClr val="004376"/>
                </a:solidFill>
              </a:rPr>
              <a:t>Презентация предмета</a:t>
            </a:r>
            <a:endParaRPr lang="ru-RU" sz="6000" dirty="0">
              <a:solidFill>
                <a:srgbClr val="004376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3933056"/>
            <a:ext cx="8280920" cy="2016968"/>
          </a:xfrm>
        </p:spPr>
        <p:txBody>
          <a:bodyPr>
            <a:noAutofit/>
          </a:bodyPr>
          <a:lstStyle/>
          <a:p>
            <a:pPr algn="ctr"/>
            <a:r>
              <a:rPr lang="ru-RU" sz="5400" b="1" i="1" dirty="0" smtClean="0">
                <a:solidFill>
                  <a:srgbClr val="FF0000"/>
                </a:solidFill>
              </a:rPr>
              <a:t>«Математика - 5 класс»</a:t>
            </a:r>
            <a:endParaRPr lang="ru-RU" sz="5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797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88849" y="-200494"/>
            <a:ext cx="140303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,</a:t>
            </a:r>
            <a:endParaRPr lang="ru-RU" sz="96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AutoShape 4" descr="http://2.bp.blogspot.com/-wjE9UiEOwRU/UQMiKDIG6iI/AAAAAAAAAGA/weWcZrJtSMA/s1600/emocione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://2.bp.blogspot.com/-wjE9UiEOwRU/UQMiKDIG6iI/AAAAAAAAAGA/weWcZrJtSMA/s1600/emociones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http://2.bp.blogspot.com/-wjE9UiEOwRU/UQMiKDIG6iI/AAAAAAAAAGA/weWcZrJtSMA/s1600/emociones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0" descr="http://2.bp.blogspot.com/-wjE9UiEOwRU/UQMiKDIG6iI/AAAAAAAAAGA/weWcZrJtSMA/s1600/emociones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6" name="Picture 12" descr="http://2.bp.blogspot.com/-wjE9UiEOwRU/UQMiKDIG6iI/AAAAAAAAAGA/weWcZrJtSMA/s1600/emocion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430468"/>
            <a:ext cx="2244143" cy="22441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011894" y="465137"/>
            <a:ext cx="831189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Л</a:t>
            </a:r>
            <a:endParaRPr lang="ru-RU" sz="6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958720" y="526195"/>
            <a:ext cx="975207" cy="80121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5148064" y="809420"/>
            <a:ext cx="3241958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С</a:t>
            </a:r>
            <a:endParaRPr lang="ru-RU" sz="20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553090" y="1700808"/>
            <a:ext cx="6463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е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841265" y="1398260"/>
            <a:ext cx="1134490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50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Х</a:t>
            </a:r>
            <a:endParaRPr lang="ru-RU" sz="150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40" name="Picture 16" descr="http://smayli.ru/data/smiles/jivotniea-3457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798917"/>
            <a:ext cx="5879032" cy="34691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323528" y="4077072"/>
            <a:ext cx="266429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 = Н</a:t>
            </a:r>
            <a:endParaRPr lang="ru-RU" sz="7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42" name="Picture 18" descr="http://img-fotki.yandex.ru/get/4420/34907849.13/0_79422_97757b78_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584336"/>
            <a:ext cx="2670453" cy="305777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79247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5173" y="188640"/>
            <a:ext cx="7831832" cy="280831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7200" b="1" dirty="0" smtClean="0"/>
              <a:t>       </a:t>
            </a:r>
            <a:r>
              <a:rPr lang="ru-RU" sz="8000" b="1" dirty="0" smtClean="0">
                <a:solidFill>
                  <a:schemeClr val="accent1">
                    <a:lumMod val="50000"/>
                  </a:schemeClr>
                </a:solidFill>
              </a:rPr>
              <a:t>ЦАРИЦА        </a:t>
            </a:r>
          </a:p>
          <a:p>
            <a:pPr marL="0" indent="0">
              <a:buNone/>
            </a:pPr>
            <a:r>
              <a:rPr lang="ru-RU" sz="8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8000" b="1" dirty="0" smtClean="0">
                <a:solidFill>
                  <a:schemeClr val="accent1">
                    <a:lumMod val="50000"/>
                  </a:schemeClr>
                </a:solidFill>
              </a:rPr>
              <a:t> ВСЕХ    НАУК -</a:t>
            </a:r>
            <a:endParaRPr lang="ru-RU" sz="8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4906152"/>
            <a:ext cx="792088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МАТЕМАТИКА</a:t>
            </a:r>
            <a:endParaRPr lang="ru-RU" sz="80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2050" name="Picture 2" descr="http://xn--80aaukc2b.xn--80achbdub6dfjh.xn--p1ai/upload/images/%D0%95%D1%81%D0%B8%D0%BD%D0%B0/%D0%BA%D0%B0%D1%80%D1%82%D0%B8%D0%BD%D0%BA%D0%B8/eyes_1_hc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4664"/>
            <a:ext cx="1253992" cy="16427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playcast.ru/uploads/2016/01/11/16766763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0243" y="3429000"/>
            <a:ext cx="1891454" cy="160591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justclickit.ru/flash/alfa/alfa%20(7940)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5458" y="2942034"/>
            <a:ext cx="1824158" cy="15491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www.edu54.ru/sites/default/files/userfiles/image/walking_2_hc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620688"/>
            <a:ext cx="1266105" cy="17639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seo-v-pomosh.ru/wp-content/uploads/2015/04/+++++++++++++++++++++++++++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207924"/>
            <a:ext cx="1370245" cy="18269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zombi0.my1.ru/vip/korona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72522">
            <a:off x="-509583" y="1956898"/>
            <a:ext cx="3886174" cy="351943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531697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692696"/>
            <a:ext cx="3456384" cy="5760640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sz="43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Математика</a:t>
            </a:r>
            <a:r>
              <a:rPr lang="ru-RU" sz="3200" b="1" dirty="0" smtClean="0">
                <a:solidFill>
                  <a:srgbClr val="7030A0"/>
                </a:solidFill>
              </a:rPr>
              <a:t> – </a:t>
            </a:r>
            <a:r>
              <a:rPr lang="ru-RU" sz="3200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царица всех наук</a:t>
            </a:r>
          </a:p>
          <a:p>
            <a:pPr marL="0" indent="0" algn="ctr">
              <a:buNone/>
            </a:pPr>
            <a:endParaRPr lang="ru-RU" sz="3200" b="1" i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Дворец этой владычицы окружён тернистыми зарослями  и </a:t>
            </a:r>
            <a:r>
              <a:rPr lang="ru-RU" sz="3300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открывается лишь тому разуму, который любит  истину и закалён в борьбе с трудностями 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669457"/>
            <a:ext cx="5134166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766901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60" y="19166"/>
            <a:ext cx="9036496" cy="6838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 descr="C:\Users\gym04\Desktop\sZnlQMHlPW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2852936"/>
            <a:ext cx="2802710" cy="3723156"/>
          </a:xfrm>
          <a:prstGeom prst="rect">
            <a:avLst/>
          </a:prstGeom>
          <a:noFill/>
        </p:spPr>
      </p:pic>
      <p:pic>
        <p:nvPicPr>
          <p:cNvPr id="1029" name="Picture 5" descr="https://sun9-33.userapi.com/impf/R8tTv3IxSWbI1WbkmcOacmmsd0Z_UPifzSwtIQ/1PPpqzBm9bo.jpg?size=500x768&amp;quality=96&amp;sign=e6f0c8127cd42a5ca3d559aefb0b7640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2708920"/>
            <a:ext cx="2808312" cy="39970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9881660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 descr="https://sun9-33.userapi.com/impf/R8tTv3IxSWbI1WbkmcOacmmsd0Z_UPifzSwtIQ/1PPpqzBm9bo.jpg?size=500x768&amp;quality=96&amp;sign=e6f0c8127cd42a5ca3d559aefb0b7640&amp;type=album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276872"/>
            <a:ext cx="2452564" cy="3767138"/>
          </a:xfrm>
          <a:prstGeom prst="rect">
            <a:avLst/>
          </a:prstGeom>
          <a:noFill/>
        </p:spPr>
      </p:pic>
      <p:pic>
        <p:nvPicPr>
          <p:cNvPr id="3080" name="Picture 8" descr="https://upload.wikimedia.org/wikipedia/commons/b/b2/Cube_(PSF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516" y="3039064"/>
            <a:ext cx="2328178" cy="22493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9092" y="4653136"/>
            <a:ext cx="7735566" cy="1600200"/>
          </a:xfrm>
        </p:spPr>
        <p:txBody>
          <a:bodyPr>
            <a:normAutofit/>
          </a:bodyPr>
          <a:lstStyle/>
          <a:p>
            <a:pPr algn="ctr"/>
            <a:r>
              <a:rPr lang="ru-RU" sz="3600" dirty="0" err="1" smtClean="0"/>
              <a:t>Просянник</a:t>
            </a:r>
            <a:r>
              <a:rPr lang="ru-RU" sz="3600" dirty="0" smtClean="0"/>
              <a:t> Лариса Андреевна</a:t>
            </a:r>
            <a:endParaRPr lang="ru-RU" sz="3600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913754" y="260648"/>
            <a:ext cx="3657600" cy="3767328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rgbClr val="7030A0"/>
                </a:solidFill>
              </a:rPr>
              <a:t>Я – царица всем царицам</a:t>
            </a: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7030A0"/>
                </a:solidFill>
              </a:rPr>
              <a:t>Буду знаньями делиться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499992" y="3718799"/>
            <a:ext cx="80021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96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8</a:t>
            </a:r>
            <a:endParaRPr lang="ru-RU" sz="96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3084" name="Picture 12" descr="http://kalugadom.ru/images/%D0%B1%D0%B0%D0%BD%D0%BA_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378" y="3218656"/>
            <a:ext cx="2520280" cy="18902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i032.radikal.ru/0806/ce/f0ec8037627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3921973" cy="25257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155507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55576" y="5661248"/>
            <a:ext cx="8388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 smtClean="0"/>
              <a:t>Потерянова</a:t>
            </a:r>
            <a:r>
              <a:rPr lang="ru-RU" sz="3200" b="1" dirty="0" smtClean="0"/>
              <a:t> Ирина Анатольевна</a:t>
            </a:r>
            <a:endParaRPr lang="ru-RU" sz="32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63888" y="908720"/>
            <a:ext cx="511256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Без смущенья и награды</a:t>
            </a:r>
            <a:br>
              <a:rPr lang="ru-RU" sz="3200" dirty="0" smtClean="0"/>
            </a:br>
            <a:r>
              <a:rPr lang="ru-RU" sz="3200" dirty="0" smtClean="0"/>
              <a:t>Вас приветствовать я рада.</a:t>
            </a:r>
            <a:br>
              <a:rPr lang="ru-RU" sz="3200" dirty="0" smtClean="0"/>
            </a:br>
            <a:r>
              <a:rPr lang="ru-RU" sz="3200" dirty="0" smtClean="0"/>
              <a:t>Я девчонка непростая</a:t>
            </a:r>
            <a:br>
              <a:rPr lang="ru-RU" sz="3200" dirty="0" smtClean="0"/>
            </a:br>
            <a:r>
              <a:rPr lang="ru-RU" sz="3200" dirty="0" smtClean="0"/>
              <a:t>Скромная и озорная.</a:t>
            </a:r>
            <a:endParaRPr lang="ru-RU" sz="3200" dirty="0"/>
          </a:p>
        </p:txBody>
      </p:sp>
      <p:pic>
        <p:nvPicPr>
          <p:cNvPr id="2050" name="Picture 2" descr="https://catherineasquithgallery.com/uploads/posts/2021-02/1613657698_86-p-fon-dlya-prezentatsii-po-matematike-dlya-d-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6763" y="-4114800"/>
            <a:ext cx="3151312" cy="3151312"/>
          </a:xfrm>
          <a:prstGeom prst="rect">
            <a:avLst/>
          </a:prstGeom>
          <a:noFill/>
        </p:spPr>
      </p:pic>
      <p:pic>
        <p:nvPicPr>
          <p:cNvPr id="2052" name="Picture 4" descr="https://catherineasquithgallery.com/uploads/posts/2021-02/1613657698_86-p-fon-dlya-prezentatsii-po-matematike-dlya-d-9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3573016"/>
            <a:ext cx="1944216" cy="1944216"/>
          </a:xfrm>
          <a:prstGeom prst="rect">
            <a:avLst/>
          </a:prstGeom>
          <a:noFill/>
        </p:spPr>
      </p:pic>
      <p:pic>
        <p:nvPicPr>
          <p:cNvPr id="2054" name="Picture 6" descr="https://img2.freepng.ru/20180920/jge/kisspng-mathematics-clip-art-image-number-mathematical-not-5ba445f09c2ca9.614715501537492464639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2924944"/>
            <a:ext cx="2499706" cy="1944216"/>
          </a:xfrm>
          <a:prstGeom prst="rect">
            <a:avLst/>
          </a:prstGeom>
          <a:noFill/>
        </p:spPr>
      </p:pic>
      <p:pic>
        <p:nvPicPr>
          <p:cNvPr id="8" name="Picture 3" descr="C:\Users\gym04\Desktop\sZnlQMHlPWM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548680"/>
            <a:ext cx="2802710" cy="37231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3"/>
          <p:cNvSpPr txBox="1">
            <a:spLocks/>
          </p:cNvSpPr>
          <p:nvPr/>
        </p:nvSpPr>
        <p:spPr>
          <a:xfrm>
            <a:off x="1043608" y="418858"/>
            <a:ext cx="7632848" cy="2866126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3200" b="1" dirty="0" smtClean="0">
                <a:solidFill>
                  <a:srgbClr val="7030A0"/>
                </a:solidFill>
              </a:rPr>
              <a:t>Дружите с математикой, </a:t>
            </a:r>
          </a:p>
          <a:p>
            <a:pPr marL="0" indent="0" algn="ctr">
              <a:buNone/>
            </a:pPr>
            <a:r>
              <a:rPr lang="ru-RU" sz="3200" b="1" dirty="0" smtClean="0">
                <a:solidFill>
                  <a:srgbClr val="7030A0"/>
                </a:solidFill>
              </a:rPr>
              <a:t> влюбитесь в математику, друзья!</a:t>
            </a:r>
          </a:p>
          <a:p>
            <a:pPr marL="0" indent="0" algn="ctr">
              <a:buNone/>
            </a:pPr>
            <a:r>
              <a:rPr lang="ru-RU" sz="3500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Без математики </a:t>
            </a:r>
            <a:r>
              <a:rPr lang="ru-RU" sz="3200" b="1" dirty="0" smtClean="0">
                <a:solidFill>
                  <a:srgbClr val="7030A0"/>
                </a:solidFill>
              </a:rPr>
              <a:t>– ни в жизни, </a:t>
            </a:r>
          </a:p>
          <a:p>
            <a:pPr marL="0" indent="0" algn="ctr">
              <a:buNone/>
            </a:pPr>
            <a:r>
              <a:rPr lang="ru-RU" sz="3200" b="1" dirty="0" smtClean="0">
                <a:solidFill>
                  <a:srgbClr val="7030A0"/>
                </a:solidFill>
              </a:rPr>
              <a:t>                                     ни в любви         </a:t>
            </a:r>
          </a:p>
          <a:p>
            <a:pPr marL="0" indent="0" algn="ctr">
              <a:buNone/>
            </a:pPr>
            <a:r>
              <a:rPr lang="ru-RU" sz="3200" b="1" dirty="0">
                <a:solidFill>
                  <a:srgbClr val="7030A0"/>
                </a:solidFill>
              </a:rPr>
              <a:t> </a:t>
            </a:r>
            <a:r>
              <a:rPr lang="ru-RU" sz="3200" b="1" dirty="0" smtClean="0">
                <a:solidFill>
                  <a:srgbClr val="7030A0"/>
                </a:solidFill>
              </a:rPr>
              <a:t>                                     </a:t>
            </a:r>
            <a:r>
              <a:rPr lang="ru-RU" sz="5400" b="1" dirty="0" smtClean="0">
                <a:solidFill>
                  <a:srgbClr val="FF0000"/>
                </a:solidFill>
              </a:rPr>
              <a:t>нельзя!</a:t>
            </a: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94760"/>
            <a:ext cx="4813358" cy="3985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22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5436096" y="5589240"/>
            <a:ext cx="609600" cy="609600"/>
          </a:xfrm>
          <a:prstGeom prst="rect">
            <a:avLst/>
          </a:prstGeom>
        </p:spPr>
      </p:pic>
      <p:pic>
        <p:nvPicPr>
          <p:cNvPr id="4098" name="Picture 2" descr="https://i.ytimg.com/vi/qmz2AatY6FA/maxresdefault.jpg"/>
          <p:cNvPicPr>
            <a:picLocks noChangeAspect="1" noChangeArrowheads="1"/>
          </p:cNvPicPr>
          <p:nvPr/>
        </p:nvPicPr>
        <p:blipFill>
          <a:blip r:embed="rId7" cstate="print"/>
          <a:srcRect l="932" t="8289" r="62700" b="7164"/>
          <a:stretch>
            <a:fillRect/>
          </a:stretch>
        </p:blipFill>
        <p:spPr bwMode="auto">
          <a:xfrm>
            <a:off x="6084168" y="2996952"/>
            <a:ext cx="2422857" cy="31683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16381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22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900igr.net/datas/matematika/Viktorina-po-istorii-matematiki/0033-033-Matematiku-nam-nuzhno-zna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632848" cy="57246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552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355</TotalTime>
  <Words>94</Words>
  <Application>Microsoft Office PowerPoint</Application>
  <PresentationFormat>Экран (4:3)</PresentationFormat>
  <Paragraphs>26</Paragraphs>
  <Slides>9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NewsPrint</vt:lpstr>
      <vt:lpstr>Презентация предмета</vt:lpstr>
      <vt:lpstr>Слайд 2</vt:lpstr>
      <vt:lpstr>Слайд 3</vt:lpstr>
      <vt:lpstr>Слайд 4</vt:lpstr>
      <vt:lpstr>Слайд 5</vt:lpstr>
      <vt:lpstr>Просянник Лариса Андреевна</vt:lpstr>
      <vt:lpstr>Слайд 7</vt:lpstr>
      <vt:lpstr>Слайд 8</vt:lpstr>
      <vt:lpstr>Слайд 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Artem</dc:creator>
  <cp:lastModifiedBy>gym04br@outlook.com</cp:lastModifiedBy>
  <cp:revision>34</cp:revision>
  <dcterms:created xsi:type="dcterms:W3CDTF">2016-09-05T18:20:52Z</dcterms:created>
  <dcterms:modified xsi:type="dcterms:W3CDTF">2024-09-09T12:20:11Z</dcterms:modified>
</cp:coreProperties>
</file>