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56" r:id="rId4"/>
    <p:sldId id="272" r:id="rId5"/>
    <p:sldId id="260" r:id="rId6"/>
    <p:sldId id="273" r:id="rId7"/>
    <p:sldId id="274" r:id="rId8"/>
    <p:sldId id="275" r:id="rId9"/>
    <p:sldId id="276" r:id="rId10"/>
    <p:sldId id="277" r:id="rId11"/>
    <p:sldId id="278" r:id="rId12"/>
    <p:sldId id="266" r:id="rId13"/>
    <p:sldId id="259" r:id="rId14"/>
    <p:sldId id="267" r:id="rId15"/>
    <p:sldId id="263" r:id="rId16"/>
    <p:sldId id="264" r:id="rId17"/>
    <p:sldId id="279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06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DED1-D65D-4154-A63D-A34CC6110B2E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53C7-89E1-4E5D-870E-48C88B3C7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516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DED1-D65D-4154-A63D-A34CC6110B2E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53C7-89E1-4E5D-870E-48C88B3C7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936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DED1-D65D-4154-A63D-A34CC6110B2E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53C7-89E1-4E5D-870E-48C88B3C7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255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DED1-D65D-4154-A63D-A34CC6110B2E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53C7-89E1-4E5D-870E-48C88B3C7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273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DED1-D65D-4154-A63D-A34CC6110B2E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53C7-89E1-4E5D-870E-48C88B3C7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81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DED1-D65D-4154-A63D-A34CC6110B2E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53C7-89E1-4E5D-870E-48C88B3C7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201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DED1-D65D-4154-A63D-A34CC6110B2E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53C7-89E1-4E5D-870E-48C88B3C7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361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DED1-D65D-4154-A63D-A34CC6110B2E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53C7-89E1-4E5D-870E-48C88B3C7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14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DED1-D65D-4154-A63D-A34CC6110B2E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53C7-89E1-4E5D-870E-48C88B3C7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14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DED1-D65D-4154-A63D-A34CC6110B2E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53C7-89E1-4E5D-870E-48C88B3C7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18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FDED1-D65D-4154-A63D-A34CC6110B2E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53C7-89E1-4E5D-870E-48C88B3C7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33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FDED1-D65D-4154-A63D-A34CC6110B2E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053C7-89E1-4E5D-870E-48C88B3C7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736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140" y="1484784"/>
            <a:ext cx="4657660" cy="3170783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/>
              <a:t>«Народ , не помнящий своего прошлого, не имеет будущего».</a:t>
            </a:r>
            <a:br>
              <a:rPr lang="ru-RU" b="1" dirty="0"/>
            </a:br>
            <a:br>
              <a:rPr lang="ru-RU" b="1" dirty="0"/>
            </a:br>
            <a:r>
              <a:rPr lang="ru-RU" b="1" dirty="0"/>
              <a:t>       В.О Ключевский</a:t>
            </a:r>
          </a:p>
        </p:txBody>
      </p:sp>
      <p:pic>
        <p:nvPicPr>
          <p:cNvPr id="1026" name="Picture 2" descr="Лекция «Исторические взгляды Василия Ключевского» (12+)">
            <a:extLst>
              <a:ext uri="{FF2B5EF4-FFF2-40B4-BE49-F238E27FC236}">
                <a16:creationId xmlns:a16="http://schemas.microsoft.com/office/drawing/2014/main" id="{07CC110E-C7ED-499F-BD70-3EA9D8389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896" y="922412"/>
            <a:ext cx="3867804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908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5AC35579-8364-45A2-BEBA-A56519AFD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26368"/>
            <a:ext cx="4353948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FF44D60C-EB83-4CB9-A117-2BBF87D9E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91646"/>
            <a:ext cx="4299942" cy="580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81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DBBD801D-BFB2-486A-983F-1B30C14A5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70" y="0"/>
            <a:ext cx="5724128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0275F500-8E28-4B38-8482-3704FA4A6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204864"/>
            <a:ext cx="4653136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847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7560839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084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41168"/>
            <a:ext cx="574450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3120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42755"/>
            <a:ext cx="3957472" cy="2682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1225"/>
            <a:ext cx="3744416" cy="2733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40967"/>
            <a:ext cx="3491880" cy="3721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056" y="3140967"/>
            <a:ext cx="4851439" cy="364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257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62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2746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ыцари Круглого Стола | Воины и военная техника вики | Fandom">
            <a:extLst>
              <a:ext uri="{FF2B5EF4-FFF2-40B4-BE49-F238E27FC236}">
                <a16:creationId xmlns:a16="http://schemas.microsoft.com/office/drawing/2014/main" id="{43A926E6-F712-4515-BBA5-E0470CED7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461963"/>
            <a:ext cx="8248650" cy="593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224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Раскрыта тайна древнейшей мировой цивилизации - Достояние планеты">
            <a:extLst>
              <a:ext uri="{FF2B5EF4-FFF2-40B4-BE49-F238E27FC236}">
                <a16:creationId xmlns:a16="http://schemas.microsoft.com/office/drawing/2014/main" id="{1FB3D01C-1880-4C68-8C80-64C5BF527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846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372" y="331512"/>
            <a:ext cx="5286412" cy="652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6DF2A-A9D9-4B53-BC22-6914D6D35240}"/>
              </a:ext>
            </a:extLst>
          </p:cNvPr>
          <p:cNvSpPr txBox="1"/>
          <p:nvPr/>
        </p:nvSpPr>
        <p:spPr>
          <a:xfrm>
            <a:off x="323528" y="2276872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603884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25429-C5E4-4E78-AE24-052D5B900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241" y="-34555"/>
            <a:ext cx="8229600" cy="1143000"/>
          </a:xfrm>
        </p:spPr>
        <p:txBody>
          <a:bodyPr/>
          <a:lstStyle/>
          <a:p>
            <a:r>
              <a:rPr lang="ru-RU" dirty="0"/>
              <a:t>Зачем изучать историю?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151EC3-75A8-4C70-8B23-05AFFE129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1760" y="1086625"/>
            <a:ext cx="6480720" cy="5582735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истории помогает творить будущее;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 не может развиваться без истории;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человеку гордиться своими предками;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истории позволяет человеку прикоснуться к культуре, традициям и обычаям своей страны;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бы человечество не знало истории, то оно ходило бы по кругу, повторяя ошибки, которые совершали до них.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C:\Users\User\AppData\Local\Temp\SNAGHTMLf3d93b.PNG">
            <a:extLst>
              <a:ext uri="{FF2B5EF4-FFF2-40B4-BE49-F238E27FC236}">
                <a16:creationId xmlns:a16="http://schemas.microsoft.com/office/drawing/2014/main" id="{BDC20278-A085-4F8A-830E-3A3153AD0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54"/>
            <a:ext cx="2954599" cy="358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40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C000"/>
                </a:solidFill>
              </a:rPr>
              <a:t>История – это прошлое человека и его настоящее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Открытая Книга С Каракули Истории И Надписи — стоковая векторная графика и  другие изображения на тему История - История, Книга, Образование - iStock">
            <a:extLst>
              <a:ext uri="{FF2B5EF4-FFF2-40B4-BE49-F238E27FC236}">
                <a16:creationId xmlns:a16="http://schemas.microsoft.com/office/drawing/2014/main" id="{989E691D-A82C-45B4-83A5-022EF38D1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2132856"/>
            <a:ext cx="58293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714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Банкноты | Банк России">
            <a:extLst>
              <a:ext uri="{FF2B5EF4-FFF2-40B4-BE49-F238E27FC236}">
                <a16:creationId xmlns:a16="http://schemas.microsoft.com/office/drawing/2014/main" id="{3DBA9BC4-B6C6-4050-908E-9D829EFE6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7325"/>
            <a:ext cx="9144000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762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D9CCCE49-6DD6-4574-847F-596DBA9A3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77712" cy="398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E3A5273B-91CC-4DCD-A288-7494A0991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047" y="1479777"/>
            <a:ext cx="3582144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105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0C02B211-6C21-41A1-9630-9F02A6441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98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04717061-3CB5-4E0B-9751-3F652B44C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145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965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3E744EB8-C2BC-4390-ACDA-376A4D5DA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96136" cy="434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64B4D50B-66CA-4D9F-87BD-9D01C08B8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872" y="3239904"/>
            <a:ext cx="4824128" cy="361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126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85391727-83A1-47B8-B9C4-AD1E45329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24128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BD6F8373-CA6B-451B-9013-DFF723B63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130" y="1972038"/>
            <a:ext cx="3651870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713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30447C3D-CB63-4C34-8F38-3C552A0A8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0" y="38840"/>
            <a:ext cx="6492213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A3B8079E-641A-4DE8-8033-D1443EA2C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219" y="1319845"/>
            <a:ext cx="4165221" cy="555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92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90</Words>
  <Application>Microsoft Office PowerPoint</Application>
  <PresentationFormat>Экран (4:3)</PresentationFormat>
  <Paragraphs>11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«Народ , не помнящий своего прошлого, не имеет будущего».         В.О Ключевский</vt:lpstr>
      <vt:lpstr>Зачем изучать историю?</vt:lpstr>
      <vt:lpstr>История – это прошлое человека и его настоящее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–это прошлое человека и человечества</dc:title>
  <dc:creator>Виктор</dc:creator>
  <cp:lastModifiedBy>Сергей</cp:lastModifiedBy>
  <cp:revision>17</cp:revision>
  <dcterms:created xsi:type="dcterms:W3CDTF">2018-09-11T16:54:40Z</dcterms:created>
  <dcterms:modified xsi:type="dcterms:W3CDTF">2024-09-10T10:36:40Z</dcterms:modified>
</cp:coreProperties>
</file>