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5" r:id="rId4"/>
    <p:sldId id="257" r:id="rId5"/>
    <p:sldId id="266" r:id="rId6"/>
    <p:sldId id="259" r:id="rId7"/>
    <p:sldId id="260" r:id="rId8"/>
    <p:sldId id="261" r:id="rId9"/>
    <p:sldId id="263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0066"/>
    <a:srgbClr val="80008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113" d="100"/>
          <a:sy n="113" d="100"/>
        </p:scale>
        <p:origin x="-156" y="-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F66BF-D6D1-432B-936B-CBFBB0F3696D}" type="datetimeFigureOut">
              <a:rPr lang="ru-RU" smtClean="0"/>
              <a:pPr/>
              <a:t>14.09.2024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6D0E3-A453-415D-974C-0FE542763D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F66BF-D6D1-432B-936B-CBFBB0F3696D}" type="datetimeFigureOut">
              <a:rPr lang="ru-RU" smtClean="0"/>
              <a:pPr/>
              <a:t>14.09.2024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6D0E3-A453-415D-974C-0FE542763D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F66BF-D6D1-432B-936B-CBFBB0F3696D}" type="datetimeFigureOut">
              <a:rPr lang="ru-RU" smtClean="0"/>
              <a:pPr/>
              <a:t>14.09.2024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6D0E3-A453-415D-974C-0FE542763D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F66BF-D6D1-432B-936B-CBFBB0F3696D}" type="datetimeFigureOut">
              <a:rPr lang="ru-RU" smtClean="0"/>
              <a:pPr/>
              <a:t>14.09.2024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6D0E3-A453-415D-974C-0FE542763D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F66BF-D6D1-432B-936B-CBFBB0F3696D}" type="datetimeFigureOut">
              <a:rPr lang="ru-RU" smtClean="0"/>
              <a:pPr/>
              <a:t>14.09.2024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6D0E3-A453-415D-974C-0FE542763D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F66BF-D6D1-432B-936B-CBFBB0F3696D}" type="datetimeFigureOut">
              <a:rPr lang="ru-RU" smtClean="0"/>
              <a:pPr/>
              <a:t>14.09.2024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6D0E3-A453-415D-974C-0FE542763D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F66BF-D6D1-432B-936B-CBFBB0F3696D}" type="datetimeFigureOut">
              <a:rPr lang="ru-RU" smtClean="0"/>
              <a:pPr/>
              <a:t>14.09.2024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6D0E3-A453-415D-974C-0FE542763D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F66BF-D6D1-432B-936B-CBFBB0F3696D}" type="datetimeFigureOut">
              <a:rPr lang="ru-RU" smtClean="0"/>
              <a:pPr/>
              <a:t>14.09.2024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6D0E3-A453-415D-974C-0FE542763D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F66BF-D6D1-432B-936B-CBFBB0F3696D}" type="datetimeFigureOut">
              <a:rPr lang="ru-RU" smtClean="0"/>
              <a:pPr/>
              <a:t>14.09.2024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6D0E3-A453-415D-974C-0FE542763D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F66BF-D6D1-432B-936B-CBFBB0F3696D}" type="datetimeFigureOut">
              <a:rPr lang="ru-RU" smtClean="0"/>
              <a:pPr/>
              <a:t>14.09.2024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6D0E3-A453-415D-974C-0FE542763D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F66BF-D6D1-432B-936B-CBFBB0F3696D}" type="datetimeFigureOut">
              <a:rPr lang="ru-RU" smtClean="0"/>
              <a:pPr/>
              <a:t>14.09.2024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6D0E3-A453-415D-974C-0FE542763D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BF66BF-D6D1-432B-936B-CBFBB0F3696D}" type="datetimeFigureOut">
              <a:rPr lang="ru-RU" smtClean="0"/>
              <a:pPr/>
              <a:t>14.09.2024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16D0E3-A453-415D-974C-0FE542763D2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new.dop.mosreg.ru/images/events/cover/ec1aab7016ae3049a433f1141dd02684_big.jpg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"/>
            <a:ext cx="7772400" cy="4293095"/>
          </a:xfrm>
        </p:spPr>
        <p:txBody>
          <a:bodyPr>
            <a:normAutofit fontScale="90000"/>
          </a:bodyPr>
          <a:lstStyle/>
          <a:p>
            <a:r>
              <a:rPr lang="en-US" sz="9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9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9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It`s time </a:t>
            </a:r>
            <a:br>
              <a:rPr lang="en-US" sz="9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9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to learn </a:t>
            </a:r>
            <a:r>
              <a:rPr lang="en-US" sz="9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9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11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English!</a:t>
            </a:r>
            <a:endParaRPr lang="ru-RU" sz="111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cdn.culture.ru/images/8ae79d10-c49d-53aa-b80c-0fa1b48a7fa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174938"/>
            <a:ext cx="9144000" cy="568306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rmAutofit fontScale="90000"/>
          </a:bodyPr>
          <a:lstStyle/>
          <a:p>
            <a:r>
              <a:rPr lang="ru-RU" sz="6600" dirty="0" smtClean="0">
                <a:latin typeface="Segoe Print" pitchFamily="2" charset="0"/>
              </a:rPr>
              <a:t>Давайте знакомиться!</a:t>
            </a:r>
            <a:endParaRPr lang="ru-RU" sz="6600" dirty="0">
              <a:latin typeface="Segoe Print" pitchFamily="2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980729"/>
            <a:ext cx="4211960" cy="4032448"/>
          </a:xfrm>
        </p:spPr>
        <p:txBody>
          <a:bodyPr>
            <a:normAutofit fontScale="92500" lnSpcReduction="10000"/>
          </a:bodyPr>
          <a:lstStyle/>
          <a:p>
            <a:endParaRPr lang="ru-RU" dirty="0" smtClean="0"/>
          </a:p>
          <a:p>
            <a:pPr>
              <a:buNone/>
            </a:pPr>
            <a:r>
              <a:rPr lang="ru-RU" sz="6000" b="1" dirty="0" smtClean="0">
                <a:solidFill>
                  <a:srgbClr val="002060"/>
                </a:solidFill>
                <a:latin typeface="Monotype Corsiva" pitchFamily="66" charset="0"/>
              </a:rPr>
              <a:t>            Гончарова Антонина Михайловна</a:t>
            </a:r>
            <a:endParaRPr lang="ru-RU" sz="6000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pic>
        <p:nvPicPr>
          <p:cNvPr id="6" name="Picture 6" descr="https://sun1.userapi.com/sun1-97/s/v1/if1/jPlIMUd5gmHbdXy29pPkxZ6ePBeB8mLVU04x4N8rcQoOvUDXOUseKkE_b9Xyhqn_ghOw4Du5.jpg?size=1440x2160&amp;quality=96&amp;type=album"/>
          <p:cNvPicPr>
            <a:picLocks noChangeAspect="1" noChangeArrowheads="1"/>
          </p:cNvPicPr>
          <p:nvPr/>
        </p:nvPicPr>
        <p:blipFill rotWithShape="1">
          <a:blip r:embed="rId3" cstate="print"/>
          <a:srcRect l="5942" r="10875" b="58667"/>
          <a:stretch/>
        </p:blipFill>
        <p:spPr bwMode="auto">
          <a:xfrm>
            <a:off x="4211960" y="2007651"/>
            <a:ext cx="4032448" cy="300552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  <a:softEdge rad="63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cdn.culture.ru/images/8ae79d10-c49d-53aa-b80c-0fa1b48a7fa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174938"/>
            <a:ext cx="9144000" cy="568306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rmAutofit fontScale="90000"/>
          </a:bodyPr>
          <a:lstStyle/>
          <a:p>
            <a:r>
              <a:rPr lang="ru-RU" sz="6600" dirty="0" smtClean="0">
                <a:latin typeface="Segoe Print" pitchFamily="2" charset="0"/>
              </a:rPr>
              <a:t>Давайте знакомиться!</a:t>
            </a:r>
            <a:endParaRPr lang="ru-RU" sz="6600" dirty="0">
              <a:latin typeface="Segoe Print" pitchFamily="2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04657" y="620688"/>
            <a:ext cx="3610744" cy="4320479"/>
          </a:xfrm>
        </p:spPr>
        <p:txBody>
          <a:bodyPr>
            <a:normAutofit lnSpcReduction="10000"/>
          </a:bodyPr>
          <a:lstStyle/>
          <a:p>
            <a:endParaRPr lang="ru-RU" dirty="0" smtClean="0"/>
          </a:p>
          <a:p>
            <a:pPr>
              <a:spcBef>
                <a:spcPts val="1200"/>
              </a:spcBef>
              <a:buNone/>
            </a:pPr>
            <a:r>
              <a:rPr lang="ru-RU" sz="6000" b="1" dirty="0" smtClean="0">
                <a:solidFill>
                  <a:srgbClr val="002060"/>
                </a:solidFill>
                <a:latin typeface="Monotype Corsiva" pitchFamily="66" charset="0"/>
              </a:rPr>
              <a:t>            Горбачева   Мария </a:t>
            </a:r>
          </a:p>
          <a:p>
            <a:pPr>
              <a:spcBef>
                <a:spcPts val="1200"/>
              </a:spcBef>
              <a:buNone/>
            </a:pPr>
            <a:r>
              <a:rPr lang="ru-RU" sz="6000" b="1" dirty="0" smtClean="0">
                <a:solidFill>
                  <a:srgbClr val="002060"/>
                </a:solidFill>
                <a:latin typeface="Monotype Corsiva" pitchFamily="66" charset="0"/>
              </a:rPr>
              <a:t>  Сергеевна</a:t>
            </a:r>
            <a:endParaRPr lang="ru-RU" sz="6000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pic>
        <p:nvPicPr>
          <p:cNvPr id="5123" name="Picture 3" descr="C:\Users\admin\Downloads\VIa8ot-Rd2w-01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8113" y="1721595"/>
            <a:ext cx="3059832" cy="45897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63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cdn.culture.ru/images/8ae79d10-c49d-53aa-b80c-0fa1b48a7fa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174938"/>
            <a:ext cx="9144000" cy="5683062"/>
          </a:xfrm>
          <a:prstGeom prst="rect">
            <a:avLst/>
          </a:prstGeom>
          <a:noFill/>
          <a:effectLst>
            <a:outerShdw blurRad="50800" dist="50800" dir="5400000" sx="79000" sy="79000" algn="ctr" rotWithShape="0">
              <a:srgbClr val="000000"/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rmAutofit fontScale="90000"/>
          </a:bodyPr>
          <a:lstStyle/>
          <a:p>
            <a:r>
              <a:rPr lang="ru-RU" sz="6600" dirty="0" smtClean="0">
                <a:latin typeface="Segoe Print" pitchFamily="2" charset="0"/>
              </a:rPr>
              <a:t>Давайте знакомиться!</a:t>
            </a:r>
            <a:endParaRPr lang="ru-RU" sz="6600" dirty="0">
              <a:latin typeface="Segoe Print" pitchFamily="2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99995" y="476672"/>
            <a:ext cx="4055824" cy="4176463"/>
          </a:xfrm>
        </p:spPr>
        <p:txBody>
          <a:bodyPr>
            <a:normAutofit lnSpcReduction="10000"/>
          </a:bodyPr>
          <a:lstStyle/>
          <a:p>
            <a:endParaRPr lang="ru-RU" dirty="0" smtClean="0"/>
          </a:p>
          <a:p>
            <a:pPr>
              <a:buNone/>
            </a:pPr>
            <a:r>
              <a:rPr lang="ru-RU" sz="6000" b="1" dirty="0" smtClean="0">
                <a:solidFill>
                  <a:srgbClr val="002060"/>
                </a:solidFill>
                <a:latin typeface="Monotype Corsiva" pitchFamily="66" charset="0"/>
              </a:rPr>
              <a:t>          Бондаренко    Алина Николаевна</a:t>
            </a:r>
            <a:endParaRPr lang="ru-RU" sz="6000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 rotWithShape="1">
          <a:blip r:embed="rId3" cstate="print"/>
          <a:srcRect r="15842"/>
          <a:stretch/>
        </p:blipFill>
        <p:spPr bwMode="auto">
          <a:xfrm>
            <a:off x="827584" y="1905925"/>
            <a:ext cx="2736304" cy="42210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63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cdn.culture.ru/images/8ae79d10-c49d-53aa-b80c-0fa1b48a7fa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174938"/>
            <a:ext cx="9144000" cy="568306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rmAutofit fontScale="90000"/>
          </a:bodyPr>
          <a:lstStyle/>
          <a:p>
            <a:r>
              <a:rPr lang="ru-RU" sz="6600" dirty="0" smtClean="0">
                <a:latin typeface="Segoe Print" pitchFamily="2" charset="0"/>
              </a:rPr>
              <a:t>Давайте знакомиться!</a:t>
            </a:r>
            <a:endParaRPr lang="ru-RU" sz="6600" dirty="0">
              <a:latin typeface="Segoe Print" pitchFamily="2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844824"/>
            <a:ext cx="4824536" cy="4525963"/>
          </a:xfrm>
        </p:spPr>
        <p:txBody>
          <a:bodyPr>
            <a:normAutofit/>
          </a:bodyPr>
          <a:lstStyle/>
          <a:p>
            <a:pPr indent="-252000">
              <a:spcBef>
                <a:spcPts val="1200"/>
              </a:spcBef>
              <a:buNone/>
            </a:pPr>
            <a:r>
              <a:rPr lang="ru-RU" sz="6000" b="1" dirty="0" smtClean="0">
                <a:solidFill>
                  <a:srgbClr val="002060"/>
                </a:solidFill>
                <a:latin typeface="Monotype Corsiva" pitchFamily="66" charset="0"/>
              </a:rPr>
              <a:t>Говоров</a:t>
            </a:r>
          </a:p>
          <a:p>
            <a:pPr indent="-252000">
              <a:spcBef>
                <a:spcPts val="1200"/>
              </a:spcBef>
              <a:buNone/>
            </a:pPr>
            <a:r>
              <a:rPr lang="ru-RU" sz="6000" b="1" dirty="0" smtClean="0">
                <a:solidFill>
                  <a:srgbClr val="002060"/>
                </a:solidFill>
                <a:latin typeface="Monotype Corsiva" pitchFamily="66" charset="0"/>
              </a:rPr>
              <a:t>Николай</a:t>
            </a:r>
          </a:p>
          <a:p>
            <a:pPr indent="-252000">
              <a:spcBef>
                <a:spcPts val="1200"/>
              </a:spcBef>
              <a:buNone/>
            </a:pPr>
            <a:r>
              <a:rPr lang="ru-RU" sz="6000" b="1" dirty="0" smtClean="0">
                <a:solidFill>
                  <a:srgbClr val="002060"/>
                </a:solidFill>
                <a:latin typeface="Monotype Corsiva" pitchFamily="66" charset="0"/>
              </a:rPr>
              <a:t>Игоревич</a:t>
            </a:r>
            <a:endParaRPr lang="ru-RU" sz="6000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1972407"/>
            <a:ext cx="4027040" cy="35010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63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57200"/>
            <a:ext cx="9144000" cy="73152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8800" dirty="0" smtClean="0">
                <a:latin typeface="Times New Roman" pitchFamily="18" charset="0"/>
                <a:cs typeface="Times New Roman" pitchFamily="18" charset="0"/>
              </a:rPr>
              <a:t>Наш девиз:</a:t>
            </a:r>
            <a:endParaRPr lang="ru-RU" sz="8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7200" dirty="0" smtClean="0">
                <a:solidFill>
                  <a:srgbClr val="C00000"/>
                </a:solidFill>
                <a:latin typeface="Monotype Corsiva" pitchFamily="66" charset="0"/>
              </a:rPr>
              <a:t>Кто владеет языком, тот владеет миром.</a:t>
            </a:r>
            <a:endParaRPr lang="ru-RU" sz="7200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sp>
        <p:nvSpPr>
          <p:cNvPr id="19460" name="AutoShape 4" descr="https://shareslide.ru/img/thumbs/5e5b6fe6b647305f21855d25eddf88fa-800x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62" name="AutoShape 6" descr="https://shareslide.ru/img/thumbs/5e5b6fe6b647305f21855d25eddf88fa-800x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95450"/>
            <a:ext cx="3590925" cy="516255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89248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Segoe Print" pitchFamily="2" charset="0"/>
              </a:rPr>
              <a:t>Какие мы, учителя английского языка</a:t>
            </a:r>
            <a:r>
              <a:rPr lang="en-US" dirty="0" smtClean="0">
                <a:latin typeface="Segoe Print" pitchFamily="2" charset="0"/>
              </a:rPr>
              <a:t>?</a:t>
            </a:r>
            <a:endParaRPr lang="ru-RU" dirty="0">
              <a:latin typeface="Segoe Print" pitchFamily="2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pPr>
              <a:lnSpc>
                <a:spcPct val="120000"/>
              </a:lnSpc>
              <a:buNone/>
            </a:pPr>
            <a:r>
              <a:rPr lang="ru-RU" sz="12000" b="1" dirty="0" smtClean="0">
                <a:solidFill>
                  <a:srgbClr val="7030A0"/>
                </a:solidFill>
                <a:latin typeface="Monotype Corsiva" pitchFamily="66" charset="0"/>
              </a:rPr>
              <a:t>Изобретательные </a:t>
            </a:r>
          </a:p>
          <a:p>
            <a:pPr>
              <a:lnSpc>
                <a:spcPct val="120000"/>
              </a:lnSpc>
              <a:buNone/>
            </a:pPr>
            <a:r>
              <a:rPr lang="ru-RU" sz="12000" b="1" dirty="0">
                <a:solidFill>
                  <a:srgbClr val="7030A0"/>
                </a:solidFill>
                <a:latin typeface="Monotype Corsiva" pitchFamily="66" charset="0"/>
              </a:rPr>
              <a:t> </a:t>
            </a:r>
            <a:r>
              <a:rPr lang="ru-RU" sz="12000" b="1" dirty="0" smtClean="0">
                <a:solidFill>
                  <a:srgbClr val="7030A0"/>
                </a:solidFill>
                <a:latin typeface="Monotype Corsiva" pitchFamily="66" charset="0"/>
              </a:rPr>
              <a:t>           </a:t>
            </a:r>
            <a:r>
              <a:rPr lang="ru-RU" sz="12000" b="1" dirty="0">
                <a:solidFill>
                  <a:srgbClr val="7030A0"/>
                </a:solidFill>
                <a:latin typeface="Monotype Corsiva" pitchFamily="66" charset="0"/>
              </a:rPr>
              <a:t> </a:t>
            </a:r>
            <a:r>
              <a:rPr lang="ru-RU" sz="12000" b="1" dirty="0" smtClean="0">
                <a:solidFill>
                  <a:srgbClr val="7030A0"/>
                </a:solidFill>
                <a:latin typeface="Monotype Corsiva" pitchFamily="66" charset="0"/>
              </a:rPr>
              <a:t>  </a:t>
            </a:r>
            <a:r>
              <a:rPr lang="ru-RU" sz="12000" b="1" dirty="0" smtClean="0">
                <a:solidFill>
                  <a:srgbClr val="FF0000"/>
                </a:solidFill>
                <a:latin typeface="Monotype Corsiva" pitchFamily="66" charset="0"/>
              </a:rPr>
              <a:t>Творческие</a:t>
            </a:r>
          </a:p>
          <a:p>
            <a:pPr>
              <a:lnSpc>
                <a:spcPct val="120000"/>
              </a:lnSpc>
              <a:buNone/>
            </a:pPr>
            <a:r>
              <a:rPr lang="ru-RU" sz="12000" b="1" dirty="0">
                <a:solidFill>
                  <a:srgbClr val="FF0000"/>
                </a:solidFill>
                <a:latin typeface="Monotype Corsiva" pitchFamily="66" charset="0"/>
              </a:rPr>
              <a:t> </a:t>
            </a:r>
            <a:r>
              <a:rPr lang="ru-RU" sz="12000" b="1" dirty="0" smtClean="0">
                <a:solidFill>
                  <a:srgbClr val="FF0000"/>
                </a:solidFill>
                <a:latin typeface="Monotype Corsiva" pitchFamily="66" charset="0"/>
              </a:rPr>
              <a:t>                          </a:t>
            </a:r>
            <a:r>
              <a:rPr lang="ru-RU" sz="12000" b="1" dirty="0" smtClean="0">
                <a:solidFill>
                  <a:srgbClr val="00B050"/>
                </a:solidFill>
                <a:latin typeface="Monotype Corsiva" pitchFamily="66" charset="0"/>
              </a:rPr>
              <a:t>Умные</a:t>
            </a:r>
          </a:p>
          <a:p>
            <a:pPr>
              <a:lnSpc>
                <a:spcPct val="120000"/>
              </a:lnSpc>
              <a:buNone/>
            </a:pPr>
            <a:r>
              <a:rPr lang="ru-RU" sz="12000" b="1" dirty="0">
                <a:solidFill>
                  <a:srgbClr val="00B050"/>
                </a:solidFill>
                <a:latin typeface="Monotype Corsiva" pitchFamily="66" charset="0"/>
              </a:rPr>
              <a:t> </a:t>
            </a:r>
            <a:r>
              <a:rPr lang="ru-RU" sz="12000" b="1" dirty="0" smtClean="0">
                <a:solidFill>
                  <a:srgbClr val="00B050"/>
                </a:solidFill>
                <a:latin typeface="Monotype Corsiva" pitchFamily="66" charset="0"/>
              </a:rPr>
              <a:t>                               </a:t>
            </a:r>
            <a:r>
              <a:rPr lang="ru-RU" sz="12000" b="1" dirty="0" smtClean="0">
                <a:solidFill>
                  <a:srgbClr val="0070C0"/>
                </a:solidFill>
                <a:latin typeface="Monotype Corsiva" pitchFamily="66" charset="0"/>
              </a:rPr>
              <a:t>Весёлые</a:t>
            </a:r>
          </a:p>
          <a:p>
            <a:pPr>
              <a:lnSpc>
                <a:spcPct val="120000"/>
              </a:lnSpc>
              <a:buNone/>
            </a:pPr>
            <a:r>
              <a:rPr lang="ru-RU" sz="12000" b="1" dirty="0">
                <a:solidFill>
                  <a:srgbClr val="0070C0"/>
                </a:solidFill>
                <a:latin typeface="Monotype Corsiva" pitchFamily="66" charset="0"/>
              </a:rPr>
              <a:t> </a:t>
            </a:r>
            <a:r>
              <a:rPr lang="ru-RU" sz="12000" b="1" dirty="0" smtClean="0">
                <a:solidFill>
                  <a:srgbClr val="0070C0"/>
                </a:solidFill>
                <a:latin typeface="Monotype Corsiva" pitchFamily="66" charset="0"/>
              </a:rPr>
              <a:t>                                   </a:t>
            </a:r>
            <a:r>
              <a:rPr lang="ru-RU" sz="12000" b="1" dirty="0" smtClean="0">
                <a:solidFill>
                  <a:srgbClr val="C00000"/>
                </a:solidFill>
                <a:latin typeface="Monotype Corsiva" pitchFamily="66" charset="0"/>
              </a:rPr>
              <a:t>Артистичные</a:t>
            </a:r>
          </a:p>
          <a:p>
            <a:pPr>
              <a:lnSpc>
                <a:spcPct val="120000"/>
              </a:lnSpc>
              <a:buNone/>
            </a:pPr>
            <a:r>
              <a:rPr lang="ru-RU" sz="12000" b="1" dirty="0">
                <a:solidFill>
                  <a:srgbClr val="C00000"/>
                </a:solidFill>
                <a:latin typeface="Monotype Corsiva" pitchFamily="66" charset="0"/>
              </a:rPr>
              <a:t> </a:t>
            </a:r>
            <a:r>
              <a:rPr lang="ru-RU" sz="12000" b="1" dirty="0" smtClean="0">
                <a:solidFill>
                  <a:srgbClr val="C00000"/>
                </a:solidFill>
                <a:latin typeface="Monotype Corsiva" pitchFamily="66" charset="0"/>
              </a:rPr>
              <a:t>                                               </a:t>
            </a:r>
            <a:r>
              <a:rPr lang="ru-RU" sz="12000" b="1" dirty="0" smtClean="0">
                <a:solidFill>
                  <a:srgbClr val="002060"/>
                </a:solidFill>
                <a:latin typeface="Monotype Corsiva" pitchFamily="66" charset="0"/>
              </a:rPr>
              <a:t>Дружелюбные</a:t>
            </a:r>
          </a:p>
          <a:p>
            <a:pPr>
              <a:buNone/>
            </a:pPr>
            <a:r>
              <a:rPr lang="ru-RU" sz="4400" b="1" dirty="0">
                <a:solidFill>
                  <a:srgbClr val="0070C0"/>
                </a:solidFill>
                <a:latin typeface="Monotype Corsiva" pitchFamily="66" charset="0"/>
              </a:rPr>
              <a:t> </a:t>
            </a:r>
            <a:r>
              <a:rPr lang="ru-RU" sz="4400" b="1" dirty="0" smtClean="0">
                <a:solidFill>
                  <a:srgbClr val="0070C0"/>
                </a:solidFill>
                <a:latin typeface="Monotype Corsiva" pitchFamily="66" charset="0"/>
              </a:rPr>
              <a:t>                                   </a:t>
            </a:r>
            <a:endParaRPr lang="ru-RU" sz="4400" b="1" dirty="0">
              <a:solidFill>
                <a:srgbClr val="0070C0"/>
              </a:solidFill>
              <a:latin typeface="Monotype Corsiva" pitchFamily="66" charset="0"/>
            </a:endParaRPr>
          </a:p>
        </p:txBody>
      </p:sp>
      <p:pic>
        <p:nvPicPr>
          <p:cNvPr id="18436" name="Picture 4" descr="https://a.d-cd.net/o9vtO5ey8exLomHQfNQdhVQxbSg-96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139951">
            <a:off x="5647669" y="1398850"/>
            <a:ext cx="2942597" cy="223453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3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3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3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3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3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3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3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3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3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3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3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3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3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3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3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3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3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3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3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3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3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3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3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3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3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3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3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3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3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3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3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3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3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3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3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3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3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3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3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3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3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3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3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3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3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8" name="Picture 10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728379">
            <a:off x="-357700" y="1278995"/>
            <a:ext cx="3264362" cy="2448272"/>
          </a:xfrm>
          <a:prstGeom prst="rect">
            <a:avLst/>
          </a:prstGeom>
          <a:noFill/>
        </p:spPr>
      </p:pic>
      <p:pic>
        <p:nvPicPr>
          <p:cNvPr id="17416" name="Picture 8" descr="Picture background"/>
          <p:cNvPicPr>
            <a:picLocks noChangeAspect="1" noChangeArrowheads="1"/>
          </p:cNvPicPr>
          <p:nvPr/>
        </p:nvPicPr>
        <p:blipFill>
          <a:blip r:embed="rId3" cstate="print"/>
          <a:srcRect b="32567"/>
          <a:stretch>
            <a:fillRect/>
          </a:stretch>
        </p:blipFill>
        <p:spPr bwMode="auto">
          <a:xfrm>
            <a:off x="0" y="3774976"/>
            <a:ext cx="9144000" cy="308302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Segoe Print" pitchFamily="2" charset="0"/>
              </a:rPr>
              <a:t>Что мы любим делать</a:t>
            </a:r>
            <a:r>
              <a:rPr lang="en-US" dirty="0" smtClean="0">
                <a:latin typeface="Segoe Print" pitchFamily="2" charset="0"/>
              </a:rPr>
              <a:t>?</a:t>
            </a:r>
            <a:endParaRPr lang="ru-RU" dirty="0">
              <a:latin typeface="Segoe Print" pitchFamily="2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>
                <a:solidFill>
                  <a:srgbClr val="FF0000"/>
                </a:solidFill>
                <a:latin typeface="Monotype Corsiva" pitchFamily="66" charset="0"/>
              </a:rPr>
              <a:t>Красиво говорить </a:t>
            </a:r>
          </a:p>
          <a:p>
            <a:pPr algn="ctr">
              <a:buNone/>
            </a:pPr>
            <a:r>
              <a:rPr lang="ru-RU" sz="4000" dirty="0" smtClean="0">
                <a:solidFill>
                  <a:srgbClr val="FF0000"/>
                </a:solidFill>
                <a:latin typeface="Monotype Corsiva" pitchFamily="66" charset="0"/>
              </a:rPr>
              <a:t>на английском языке</a:t>
            </a:r>
          </a:p>
          <a:p>
            <a:pPr algn="ctr"/>
            <a:r>
              <a:rPr lang="ru-RU" sz="4000" b="1" dirty="0" smtClean="0">
                <a:solidFill>
                  <a:srgbClr val="7030A0"/>
                </a:solidFill>
                <a:latin typeface="Monotype Corsiva" pitchFamily="66" charset="0"/>
              </a:rPr>
              <a:t>Играть на уроках</a:t>
            </a:r>
          </a:p>
          <a:p>
            <a:pPr algn="ctr"/>
            <a:r>
              <a:rPr lang="ru-RU" sz="4000" b="1" dirty="0" smtClean="0">
                <a:solidFill>
                  <a:srgbClr val="00B050"/>
                </a:solidFill>
                <a:latin typeface="Monotype Corsiva" pitchFamily="66" charset="0"/>
              </a:rPr>
              <a:t>Петь английские песни и танцевать</a:t>
            </a:r>
          </a:p>
          <a:p>
            <a:pPr algn="ctr"/>
            <a:r>
              <a:rPr lang="ru-RU" sz="4000" b="1" dirty="0" smtClean="0">
                <a:solidFill>
                  <a:srgbClr val="FF0066"/>
                </a:solidFill>
                <a:latin typeface="Monotype Corsiva" pitchFamily="66" charset="0"/>
              </a:rPr>
              <a:t>Готовить и проводить английские праздники</a:t>
            </a:r>
            <a:endParaRPr lang="ru-RU" sz="4000" b="1" dirty="0">
              <a:solidFill>
                <a:srgbClr val="FF0066"/>
              </a:solidFill>
              <a:latin typeface="Monotype Corsiva" pitchFamily="66" charset="0"/>
            </a:endParaRPr>
          </a:p>
        </p:txBody>
      </p:sp>
      <p:sp>
        <p:nvSpPr>
          <p:cNvPr id="17410" name="AutoShape 2" descr="https://xn--16-kmc.xn--80aafey1amqq.xn--d1acj3b/images/events/cover/6fc653f2124746dccae55966851967a8_big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2" name="AutoShape 4" descr="https://xn--16-kmc.xn--80aafey1amqq.xn--d1acj3b/images/events/cover/6fc653f2124746dccae55966851967a8_big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28" name="Picture 24" descr="https://sun9-57.userapi.com/impg/xH1InyM2aaVlsE0nzpJZHlCDZiylEWcgi_YXFw/BT-a4je3fuc.jpg?size=1029x1080&amp;quality=96&amp;sign=6909566d7e453e492fb4e919f6aa96cc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4653136"/>
            <a:ext cx="2100745" cy="2204864"/>
          </a:xfrm>
          <a:prstGeom prst="rect">
            <a:avLst/>
          </a:prstGeom>
          <a:noFill/>
        </p:spPr>
      </p:pic>
      <p:pic>
        <p:nvPicPr>
          <p:cNvPr id="21510" name="Picture 6" descr="https://studyenglish.ru/img/contents/991/5d4a3c16c7be64b018dd07a36ca5119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Segoe Print" pitchFamily="2" charset="0"/>
              </a:rPr>
              <a:t/>
            </a:r>
            <a:br>
              <a:rPr lang="ru-RU" dirty="0" smtClean="0">
                <a:latin typeface="Segoe Print" pitchFamily="2" charset="0"/>
              </a:rPr>
            </a:br>
            <a:r>
              <a:rPr lang="ru-RU" dirty="0">
                <a:latin typeface="Segoe Print" pitchFamily="2" charset="0"/>
              </a:rPr>
              <a:t/>
            </a:r>
            <a:br>
              <a:rPr lang="ru-RU" dirty="0">
                <a:latin typeface="Segoe Print" pitchFamily="2" charset="0"/>
              </a:rPr>
            </a:br>
            <a:r>
              <a:rPr lang="ru-RU" dirty="0" smtClean="0">
                <a:latin typeface="Segoe Print" pitchFamily="2" charset="0"/>
              </a:rPr>
              <a:t/>
            </a:r>
            <a:br>
              <a:rPr lang="ru-RU" dirty="0" smtClean="0">
                <a:latin typeface="Segoe Print" pitchFamily="2" charset="0"/>
              </a:rPr>
            </a:br>
            <a:r>
              <a:rPr lang="ru-RU" dirty="0">
                <a:latin typeface="Segoe Print" pitchFamily="2" charset="0"/>
              </a:rPr>
              <a:t/>
            </a:r>
            <a:br>
              <a:rPr lang="ru-RU" dirty="0">
                <a:latin typeface="Segoe Print" pitchFamily="2" charset="0"/>
              </a:rPr>
            </a:br>
            <a:r>
              <a:rPr lang="ru-RU" dirty="0" smtClean="0">
                <a:latin typeface="Segoe Print" pitchFamily="2" charset="0"/>
              </a:rPr>
              <a:t/>
            </a:r>
            <a:br>
              <a:rPr lang="ru-RU" dirty="0" smtClean="0">
                <a:latin typeface="Segoe Print" pitchFamily="2" charset="0"/>
              </a:rPr>
            </a:br>
            <a:r>
              <a:rPr lang="ru-RU" dirty="0">
                <a:latin typeface="Segoe Print" pitchFamily="2" charset="0"/>
              </a:rPr>
              <a:t/>
            </a:r>
            <a:br>
              <a:rPr lang="ru-RU" dirty="0">
                <a:latin typeface="Segoe Print" pitchFamily="2" charset="0"/>
              </a:rPr>
            </a:br>
            <a:r>
              <a:rPr lang="ru-RU" dirty="0" smtClean="0">
                <a:latin typeface="Segoe Print" pitchFamily="2" charset="0"/>
              </a:rPr>
              <a:t/>
            </a:r>
            <a:br>
              <a:rPr lang="ru-RU" dirty="0" smtClean="0">
                <a:latin typeface="Segoe Print" pitchFamily="2" charset="0"/>
              </a:rPr>
            </a:br>
            <a:r>
              <a:rPr lang="ru-RU" dirty="0">
                <a:latin typeface="Segoe Print" pitchFamily="2" charset="0"/>
              </a:rPr>
              <a:t/>
            </a:r>
            <a:br>
              <a:rPr lang="ru-RU" dirty="0">
                <a:latin typeface="Segoe Print" pitchFamily="2" charset="0"/>
              </a:rPr>
            </a:br>
            <a:r>
              <a:rPr lang="ru-RU" dirty="0" smtClean="0">
                <a:latin typeface="Segoe Print" pitchFamily="2" charset="0"/>
              </a:rPr>
              <a:t>Дорогие пятиклассники,</a:t>
            </a:r>
            <a:br>
              <a:rPr lang="ru-RU" dirty="0" smtClean="0">
                <a:latin typeface="Segoe Print" pitchFamily="2" charset="0"/>
              </a:rPr>
            </a:br>
            <a:r>
              <a:rPr lang="ru-RU" dirty="0" smtClean="0">
                <a:latin typeface="Segoe Print" pitchFamily="2" charset="0"/>
              </a:rPr>
              <a:t>желаем вам быть:</a:t>
            </a:r>
            <a:endParaRPr lang="ru-RU" dirty="0">
              <a:latin typeface="Segoe Print" pitchFamily="2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780928"/>
            <a:ext cx="8229600" cy="3345235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endParaRPr lang="ru-RU" sz="5400" b="1" dirty="0" smtClean="0">
              <a:solidFill>
                <a:srgbClr val="7030A0"/>
              </a:solidFill>
              <a:latin typeface="Monotype Corsiva" pitchFamily="66" charset="0"/>
            </a:endParaRPr>
          </a:p>
          <a:p>
            <a:pPr>
              <a:buNone/>
            </a:pPr>
            <a:endParaRPr lang="ru-RU" sz="5700" b="1" dirty="0" smtClean="0">
              <a:solidFill>
                <a:srgbClr val="7030A0"/>
              </a:solidFill>
              <a:latin typeface="Monotype Corsiva" pitchFamily="66" charset="0"/>
            </a:endParaRPr>
          </a:p>
          <a:p>
            <a:pPr>
              <a:buNone/>
            </a:pPr>
            <a:r>
              <a:rPr lang="ru-RU" sz="5700" b="1" dirty="0" smtClean="0">
                <a:solidFill>
                  <a:srgbClr val="7030A0"/>
                </a:solidFill>
                <a:latin typeface="Monotype Corsiva" pitchFamily="66" charset="0"/>
              </a:rPr>
              <a:t>АКТИВНЫМИ</a:t>
            </a:r>
          </a:p>
          <a:p>
            <a:pPr>
              <a:buNone/>
            </a:pPr>
            <a:r>
              <a:rPr lang="ru-RU" sz="5700" dirty="0" smtClean="0">
                <a:latin typeface="Monotype Corsiva" pitchFamily="66" charset="0"/>
              </a:rPr>
              <a:t>       </a:t>
            </a:r>
            <a:r>
              <a:rPr lang="ru-RU" sz="5700" b="1" dirty="0" smtClean="0">
                <a:solidFill>
                  <a:srgbClr val="FF0000"/>
                </a:solidFill>
                <a:latin typeface="Monotype Corsiva" pitchFamily="66" charset="0"/>
              </a:rPr>
              <a:t>ВНИМАТЕЛЬНЫМИ</a:t>
            </a:r>
          </a:p>
          <a:p>
            <a:pPr>
              <a:buNone/>
            </a:pPr>
            <a:r>
              <a:rPr lang="ru-RU" sz="5700" b="1" dirty="0" smtClean="0">
                <a:solidFill>
                  <a:srgbClr val="00B050"/>
                </a:solidFill>
                <a:latin typeface="Monotype Corsiva" pitchFamily="66" charset="0"/>
              </a:rPr>
              <a:t>              ТРУДОЛЮБИВЫМИ</a:t>
            </a:r>
          </a:p>
          <a:p>
            <a:pPr>
              <a:buNone/>
            </a:pPr>
            <a:r>
              <a:rPr lang="ru-RU" sz="5700" b="1" dirty="0" smtClean="0">
                <a:solidFill>
                  <a:srgbClr val="002060"/>
                </a:solidFill>
                <a:latin typeface="Monotype Corsiva" pitchFamily="66" charset="0"/>
              </a:rPr>
              <a:t>                     ЛЮБОЗНАТЕЛЬНЫМИ</a:t>
            </a:r>
            <a:endParaRPr lang="ru-RU" sz="5700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sp>
        <p:nvSpPr>
          <p:cNvPr id="21516" name="AutoShape 1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8" name="AutoShape 14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20" name="AutoShape 16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22" name="AutoShape 18" descr="https://frankfurt.apollo.olxcdn.com/v1/files/58mqmr7vcmfm2-KZ/image;s=644x46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24" name="AutoShape 20" descr="https://frankfurt.apollo.olxcdn.com/v1/files/58mqmr7vcmfm2-KZ/image;s=644x46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206</TotalTime>
  <Words>88</Words>
  <Application>Microsoft Office PowerPoint</Application>
  <PresentationFormat>Экран (4:3)</PresentationFormat>
  <Paragraphs>38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 It`s time  to learn  English!</vt:lpstr>
      <vt:lpstr>Давайте знакомиться!</vt:lpstr>
      <vt:lpstr>Давайте знакомиться!</vt:lpstr>
      <vt:lpstr>Давайте знакомиться!</vt:lpstr>
      <vt:lpstr>Давайте знакомиться!</vt:lpstr>
      <vt:lpstr>Наш девиз:</vt:lpstr>
      <vt:lpstr>Какие мы, учителя английского языка?</vt:lpstr>
      <vt:lpstr>Что мы любим делать?</vt:lpstr>
      <vt:lpstr>        Дорогие пятиклассники, желаем вам быть: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It`s time  to learn  English!</dc:title>
  <dc:creator>admin</dc:creator>
  <cp:lastModifiedBy>Гимназия</cp:lastModifiedBy>
  <cp:revision>7</cp:revision>
  <dcterms:created xsi:type="dcterms:W3CDTF">2024-09-09T13:30:10Z</dcterms:created>
  <dcterms:modified xsi:type="dcterms:W3CDTF">2024-09-14T07:52:29Z</dcterms:modified>
</cp:coreProperties>
</file>