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2" r:id="rId3"/>
    <p:sldId id="264" r:id="rId4"/>
    <p:sldId id="274" r:id="rId5"/>
    <p:sldId id="275" r:id="rId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5" autoAdjust="0"/>
    <p:restoredTop sz="94660"/>
  </p:normalViewPr>
  <p:slideViewPr>
    <p:cSldViewPr snapToGrid="0">
      <p:cViewPr>
        <p:scale>
          <a:sx n="66" d="100"/>
          <a:sy n="66" d="100"/>
        </p:scale>
        <p:origin x="-900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=""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64607" y="1037229"/>
            <a:ext cx="8481398" cy="3589361"/>
          </a:xfrm>
        </p:spPr>
        <p:txBody>
          <a:bodyPr rtlCol="0">
            <a:normAutofit/>
          </a:bodyPr>
          <a:lstStyle/>
          <a:p>
            <a:pPr algn="ctr" rtl="0"/>
            <a:r>
              <a:rPr lang="ru" sz="6600" dirty="0"/>
              <a:t>В мире </a:t>
            </a:r>
            <a:br>
              <a:rPr lang="ru" sz="6600" dirty="0"/>
            </a:br>
            <a:r>
              <a:rPr lang="ru" sz="6600" dirty="0"/>
              <a:t>естественных наук</a:t>
            </a:r>
          </a:p>
        </p:txBody>
      </p:sp>
      <p:pic>
        <p:nvPicPr>
          <p:cNvPr id="3" name="Рисунок 2" descr="Remove-bg.ai_172571112087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0057" y="0"/>
            <a:ext cx="2341943" cy="25147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Изображение выглядит как зонтик, аксессуар&#10;&#10;Автоматически созданное описание">
            <a:extLst>
              <a:ext uri="{FF2B5EF4-FFF2-40B4-BE49-F238E27FC236}">
                <a16:creationId xmlns="" xmlns:a16="http://schemas.microsoft.com/office/drawing/2014/main" id="{52BDE1DC-5D06-0F98-F124-DD875C3490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037292">
            <a:off x="10462924" y="1422208"/>
            <a:ext cx="1508034" cy="1397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3709" y="772227"/>
            <a:ext cx="4571730" cy="1126250"/>
          </a:xfrm>
        </p:spPr>
        <p:txBody>
          <a:bodyPr rtlCol="0">
            <a:normAutofit/>
          </a:bodyPr>
          <a:lstStyle/>
          <a:p>
            <a:pPr rtl="0"/>
            <a:r>
              <a:rPr lang="ru" sz="3200" dirty="0"/>
              <a:t>Алёна Васильевна</a:t>
            </a:r>
            <a:br>
              <a:rPr lang="ru" sz="3200" dirty="0"/>
            </a:br>
            <a:r>
              <a:rPr lang="ru" sz="3200" dirty="0"/>
              <a:t>Хомякова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83709" y="1898477"/>
            <a:ext cx="4189592" cy="576339"/>
          </a:xfrm>
        </p:spPr>
        <p:txBody>
          <a:bodyPr rtlCol="0">
            <a:normAutofit/>
          </a:bodyPr>
          <a:lstStyle/>
          <a:p>
            <a:pPr rtl="0"/>
            <a:r>
              <a:rPr lang="ru" sz="2000" dirty="0" smtClean="0"/>
              <a:t>Учитель биологии</a:t>
            </a:r>
            <a:endParaRPr lang="en-US" sz="2000" dirty="0"/>
          </a:p>
        </p:txBody>
      </p:sp>
      <p:pic>
        <p:nvPicPr>
          <p:cNvPr id="7" name="Рисунок 6" descr="Изображение выглядит как Человеческое лицо, одежда, человек, сте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09B1E76-9004-C9AC-5A48-F644AF794C5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95" t="23500" r="10665" b="18071"/>
          <a:stretch/>
        </p:blipFill>
        <p:spPr>
          <a:xfrm>
            <a:off x="1395006" y="989153"/>
            <a:ext cx="4700994" cy="4874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цветок, искус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A8A2AA8D-DB12-F6CF-7EF6-22FE81E18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73" y="843054"/>
            <a:ext cx="1519925" cy="13582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1DFF065-FF2B-F8F1-8576-70BAFC576924}"/>
              </a:ext>
            </a:extLst>
          </p:cNvPr>
          <p:cNvSpPr txBox="1"/>
          <p:nvPr/>
        </p:nvSpPr>
        <p:spPr>
          <a:xfrm>
            <a:off x="6933062" y="2697192"/>
            <a:ext cx="511122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Чтобы жить с природой дружно,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Изучать её ведь нужно.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Биология – наука о природной красоте,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О растениях, животных и</a:t>
            </a:r>
            <a:r>
              <a:rPr lang="ru-RU" sz="2000" b="1" dirty="0">
                <a:solidFill>
                  <a:srgbClr val="9A5315"/>
                </a:solidFill>
                <a:latin typeface="Segoe Print"/>
              </a:rPr>
              <a:t>,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 конечно, о себе.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Фауну сейчас и флору сбережёт наука 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Segoe Print"/>
                <a:ea typeface="+mn-ea"/>
                <a:cs typeface="+mn-cs"/>
              </a:rPr>
              <a:t>Биология наука, как ведь зонтик от дождя.</a:t>
            </a:r>
          </a:p>
        </p:txBody>
      </p:sp>
    </p:spTree>
    <p:extLst>
      <p:ext uri="{BB962C8B-B14F-4D97-AF65-F5344CB8AC3E}">
        <p14:creationId xmlns=""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5278" y="193202"/>
            <a:ext cx="10064536" cy="1624084"/>
          </a:xfrm>
        </p:spPr>
        <p:txBody>
          <a:bodyPr rtlCol="0">
            <a:normAutofit/>
          </a:bodyPr>
          <a:lstStyle/>
          <a:p>
            <a:pPr algn="r" rtl="0"/>
            <a:r>
              <a:rPr lang="ru" dirty="0"/>
              <a:t>Ребята! </a:t>
            </a:r>
            <a:br>
              <a:rPr lang="ru" dirty="0"/>
            </a:br>
            <a:r>
              <a:rPr lang="ru" sz="3200" dirty="0"/>
              <a:t>Путешествуя в мире естественных наук, </a:t>
            </a:r>
            <a:br>
              <a:rPr lang="ru" sz="3200" dirty="0"/>
            </a:br>
            <a:r>
              <a:rPr lang="ru" sz="3200" dirty="0"/>
              <a:t>вы обязательно посетите страну </a:t>
            </a:r>
            <a:r>
              <a:rPr lang="ru" sz="3200" b="1" dirty="0">
                <a:solidFill>
                  <a:schemeClr val="accent3">
                    <a:lumMod val="75000"/>
                  </a:schemeClr>
                </a:solidFill>
              </a:rPr>
              <a:t>Биология.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88B4F0-B488-C953-473C-061417C5606F}"/>
              </a:ext>
            </a:extLst>
          </p:cNvPr>
          <p:cNvSpPr txBox="1"/>
          <p:nvPr/>
        </p:nvSpPr>
        <p:spPr>
          <a:xfrm>
            <a:off x="3179928" y="3098042"/>
            <a:ext cx="6441744" cy="95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Рисунок 11" descr="Изображение выглядит как зарисовка, рисунок, Детское искусство, искус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DC35D614-0384-78D8-A0E8-A237EF377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4000" b="90250" l="6579" r="90602">
                        <a14:foregroundMark x1="61466" y1="18500" x2="43985" y2="18500"/>
                        <a14:foregroundMark x1="43985" y1="18500" x2="65789" y2="17250"/>
                        <a14:foregroundMark x1="65789" y1="17250" x2="29323" y2="18250"/>
                        <a14:foregroundMark x1="56203" y1="15500" x2="59962" y2="14250"/>
                        <a14:foregroundMark x1="11842" y1="31875" x2="6579" y2="34625"/>
                        <a14:foregroundMark x1="88722" y1="42000" x2="90602" y2="43500"/>
                        <a14:foregroundMark x1="89098" y1="67125" x2="88346" y2="75375"/>
                        <a14:foregroundMark x1="50940" y1="76375" x2="68609" y2="76875"/>
                        <a14:foregroundMark x1="44737" y1="77375" x2="37970" y2="90250"/>
                        <a14:foregroundMark x1="82707" y1="90000" x2="69925" y2="85000"/>
                        <a14:foregroundMark x1="69925" y1="85000" x2="62594" y2="78125"/>
                        <a14:foregroundMark x1="62970" y1="81000" x2="68985" y2="88750"/>
                        <a14:foregroundMark x1="73496" y1="89250" x2="81203" y2="8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504" b="10254"/>
          <a:stretch/>
        </p:blipFill>
        <p:spPr>
          <a:xfrm>
            <a:off x="8422125" y="2176817"/>
            <a:ext cx="3607689" cy="42990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2D42E2D-7B55-68C5-BAE3-1C6E3A41ABCC}"/>
              </a:ext>
            </a:extLst>
          </p:cNvPr>
          <p:cNvSpPr txBox="1"/>
          <p:nvPr/>
        </p:nvSpPr>
        <p:spPr>
          <a:xfrm rot="21397681">
            <a:off x="9589330" y="2542916"/>
            <a:ext cx="1856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29171F7-DD09-7A82-6FDB-3CB6E1B778B2}"/>
              </a:ext>
            </a:extLst>
          </p:cNvPr>
          <p:cNvSpPr txBox="1"/>
          <p:nvPr/>
        </p:nvSpPr>
        <p:spPr>
          <a:xfrm rot="289154">
            <a:off x="8894072" y="3344881"/>
            <a:ext cx="1880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75FA45A-CA52-E3C2-5ADE-871995AB2664}"/>
              </a:ext>
            </a:extLst>
          </p:cNvPr>
          <p:cNvSpPr txBox="1"/>
          <p:nvPr/>
        </p:nvSpPr>
        <p:spPr>
          <a:xfrm rot="21380029">
            <a:off x="9691840" y="3968247"/>
            <a:ext cx="1905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56EE40E-DF2B-845E-6180-CA715498027B}"/>
              </a:ext>
            </a:extLst>
          </p:cNvPr>
          <p:cNvSpPr txBox="1"/>
          <p:nvPr/>
        </p:nvSpPr>
        <p:spPr>
          <a:xfrm rot="21307861">
            <a:off x="8915495" y="4540517"/>
            <a:ext cx="1739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Грибы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7D4F05A-3B01-198D-9EDB-1F18707A1260}"/>
              </a:ext>
            </a:extLst>
          </p:cNvPr>
          <p:cNvSpPr txBox="1"/>
          <p:nvPr/>
        </p:nvSpPr>
        <p:spPr>
          <a:xfrm rot="180059">
            <a:off x="9656453" y="5190526"/>
            <a:ext cx="1970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Бактерии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826338F-A8E0-5775-263F-CB8848B437AB}"/>
              </a:ext>
            </a:extLst>
          </p:cNvPr>
          <p:cNvSpPr txBox="1"/>
          <p:nvPr/>
        </p:nvSpPr>
        <p:spPr>
          <a:xfrm>
            <a:off x="895690" y="2068226"/>
            <a:ext cx="73575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Во время этого увлекательного странствия вы познаете тайны природы, расширите знания о себе.</a:t>
            </a:r>
          </a:p>
          <a:p>
            <a:endParaRPr lang="ru-RU" sz="2400" dirty="0"/>
          </a:p>
          <a:p>
            <a:r>
              <a:rPr lang="ru-RU" sz="2400" dirty="0"/>
              <a:t> На вашем пути встретятся растения, животные, грибы и бактерии.</a:t>
            </a:r>
          </a:p>
          <a:p>
            <a:endParaRPr lang="ru-RU" sz="2400" dirty="0"/>
          </a:p>
          <a:p>
            <a:r>
              <a:rPr lang="ru-RU" sz="2400" dirty="0" smtClean="0"/>
              <a:t> Я вас, друзья, проведу к знаниям об окружающем мире и научу правильно обращаться с природой!</a:t>
            </a:r>
            <a:endParaRPr lang="ru-RU" sz="24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1" name="Рисунок 20" descr="Изображение выглядит как пластик, игруш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F1EAA8C-0F34-E888-94DB-1416492D3F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667" b="96000" l="9107" r="93929">
                        <a14:foregroundMark x1="26071" y1="88833" x2="74464" y2="96000"/>
                        <a14:foregroundMark x1="74464" y1="96000" x2="81964" y2="85000"/>
                        <a14:foregroundMark x1="93929" y1="65500" x2="93929" y2="65500"/>
                        <a14:foregroundMark x1="93929" y1="65500" x2="93929" y2="71000"/>
                        <a14:foregroundMark x1="59107" y1="10500" x2="59107" y2="10500"/>
                        <a14:foregroundMark x1="65000" y1="10500" x2="65000" y2="10500"/>
                        <a14:foregroundMark x1="61071" y1="7667" x2="61071" y2="7667"/>
                        <a14:foregroundMark x1="41071" y1="32833" x2="41071" y2="32833"/>
                        <a14:foregroundMark x1="41071" y1="27167" x2="40000" y2="37500"/>
                        <a14:foregroundMark x1="41071" y1="23500" x2="15179" y2="45333"/>
                        <a14:foregroundMark x1="15179" y1="45333" x2="9107" y2="6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0" y="258641"/>
            <a:ext cx="1393658" cy="1493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3709" y="772227"/>
            <a:ext cx="4571730" cy="1126250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 smtClean="0"/>
              <a:t>Кабаева Алина Витальевна</a:t>
            </a:r>
            <a:endParaRPr lang="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83709" y="1898477"/>
            <a:ext cx="4189592" cy="576339"/>
          </a:xfrm>
        </p:spPr>
        <p:txBody>
          <a:bodyPr rtlCol="0">
            <a:normAutofit/>
          </a:bodyPr>
          <a:lstStyle/>
          <a:p>
            <a:pPr rtl="0"/>
            <a:r>
              <a:rPr lang="ru" sz="2000" dirty="0"/>
              <a:t>Учитель </a:t>
            </a:r>
            <a:r>
              <a:rPr lang="ru" sz="2000" dirty="0" smtClean="0"/>
              <a:t>географии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1DFF065-FF2B-F8F1-8576-70BAFC576924}"/>
              </a:ext>
            </a:extLst>
          </p:cNvPr>
          <p:cNvSpPr txBox="1"/>
          <p:nvPr/>
        </p:nvSpPr>
        <p:spPr>
          <a:xfrm>
            <a:off x="7080779" y="4846141"/>
            <a:ext cx="51112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 smtClean="0"/>
              <a:t>Мир — это книга, и те, кто не путешествуют, читают лишь одну её страницу</a:t>
            </a:r>
            <a:r>
              <a:rPr lang="ru-RU" sz="2200" dirty="0" smtClean="0"/>
              <a:t>. </a:t>
            </a:r>
            <a:br>
              <a:rPr lang="ru-RU" sz="2200" dirty="0" smtClean="0"/>
            </a:b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Segoe Print"/>
              <a:ea typeface="+mn-ea"/>
              <a:cs typeface="+mn-cs"/>
            </a:endParaRPr>
          </a:p>
        </p:txBody>
      </p:sp>
      <p:pic>
        <p:nvPicPr>
          <p:cNvPr id="1030" name="Picture 6" descr="https://sun1-85.userapi.com/impg/tsKA0rnUNM9LGnddQqc9SkAx8sikFd3dYdYSbQ/c8YOYfgsEbQ.jpg?size=1620x2160&amp;quality=95&amp;sign=db2b75e6554855e9dc6a6d93acbb1c4a&amp;type=album"/>
          <p:cNvPicPr>
            <a:picLocks noChangeAspect="1" noChangeArrowheads="1"/>
          </p:cNvPicPr>
          <p:nvPr/>
        </p:nvPicPr>
        <p:blipFill>
          <a:blip r:embed="rId2" cstate="print"/>
          <a:srcRect t="17485" b="8027"/>
          <a:stretch>
            <a:fillRect/>
          </a:stretch>
        </p:blipFill>
        <p:spPr bwMode="auto">
          <a:xfrm>
            <a:off x="1239519" y="833121"/>
            <a:ext cx="4978401" cy="494443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50" name="AutoShape 26" descr="data:image/png;base64,iVBORw0KGgoAAAANSUhEUgAAApUAAAKgCAYAAADK5oa5AAAAAXNSR0IArs4c6QAAIABJREFUeF7t1qERADAMA7F4/6UzxFOVN0Bn8DuPAAECBAgQIECAQBRY/O87AQIECBAgQIAAgROVR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A/hiiQAAAD30lEQVS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B6hHQKhOU8K1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AutoShape 28" descr="data:image/png;base64,iVBORw0KGgoAAAANSUhEUgAAApUAAAKgCAYAAADK5oa5AAAAAXNSR0IArs4c6QAAIABJREFUeF7t1qERADAMA7F4/6UzxFOVN0Bn8DuPAAECBAgQIECAQBRY/O87AQIECBAgQIAAgROVR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A/hiiQAAAD30lEQVS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ESlDRAgQIAAAQIECGQBUZkJHSBAgAABAgQIEBCVNkCAAAECBAgQIJAFRGUmdIAAAQIECBAgQEBU2gABAgQIECBAgEAWEJWZ0AECBAgQIECAAAFRaQMECBAgQIAAAQJZQFRmQgcIECBAgAABAgREpQ0QIECAAAECBAhkAVGZCR0gQIAAAQIECBAQlTZAgAABAgQIECCQBURlJnSAAAECBAgQIEBAVNoAAQIECBAgQIBAFhCVmdABAgQIECBAgAABUWkDBAgQIECAAAECWUBUZkIHCBAgQIAAAQIERKUNECBAgAABAgQIZAFRmQkdIECAAAECBAgQEJU2QIAAAQIECBAgkAVEZSZ0gAABAgQIECBAQFTaAAECBAgQIECAQBYQlZnQAQIECBAgQIAAAVFpAwQIECBAgAABAllAVGZCBwgQIECAAAECBB6hHQKhOU8K1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24" descr="25084-no-bg-preview (carve.photos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20563">
            <a:off x="8840785" y="1731587"/>
            <a:ext cx="3301844" cy="3359197"/>
          </a:xfrm>
          <a:prstGeom prst="rect">
            <a:avLst/>
          </a:prstGeom>
        </p:spPr>
      </p:pic>
      <p:pic>
        <p:nvPicPr>
          <p:cNvPr id="28" name="Рисунок 27" descr="f7845e57a080477b7588d949a3a9e126-no-bg-preview (carve.photos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03209" flipH="1">
            <a:off x="-703646" y="3349889"/>
            <a:ext cx="3675392" cy="36753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78" y="306119"/>
            <a:ext cx="10064536" cy="1624084"/>
          </a:xfrm>
        </p:spPr>
        <p:txBody>
          <a:bodyPr rtlCol="0">
            <a:normAutofit/>
          </a:bodyPr>
          <a:lstStyle/>
          <a:p>
            <a:pPr rtl="0"/>
            <a:r>
              <a:rPr lang="ru" dirty="0" smtClean="0"/>
              <a:t>Путешествие в страну </a:t>
            </a:r>
            <a:r>
              <a:rPr lang="ru" b="1" dirty="0" smtClean="0">
                <a:solidFill>
                  <a:schemeClr val="bg2">
                    <a:lumMod val="50000"/>
                  </a:schemeClr>
                </a:solidFill>
              </a:rPr>
              <a:t>Географии</a:t>
            </a:r>
            <a:r>
              <a:rPr lang="ru" b="1" dirty="0" smtClean="0"/>
              <a:t> </a:t>
            </a:r>
            <a:r>
              <a:rPr lang="ru" dirty="0" smtClean="0"/>
              <a:t>позволит оказаться на просторах неизведанных вами знаний </a:t>
            </a:r>
            <a:endParaRPr lang="ru" sz="32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088B4F0-B488-C953-473C-061417C5606F}"/>
              </a:ext>
            </a:extLst>
          </p:cNvPr>
          <p:cNvSpPr txBox="1"/>
          <p:nvPr/>
        </p:nvSpPr>
        <p:spPr>
          <a:xfrm>
            <a:off x="3179928" y="3098042"/>
            <a:ext cx="6441744" cy="95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826338F-A8E0-5775-263F-CB8848B437AB}"/>
              </a:ext>
            </a:extLst>
          </p:cNvPr>
          <p:cNvSpPr txBox="1"/>
          <p:nvPr/>
        </p:nvSpPr>
        <p:spPr>
          <a:xfrm>
            <a:off x="3336276" y="2253421"/>
            <a:ext cx="79490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Вместе мы пройдем по тропинкам географических открытий, почувствуем себя настоящими путешественниками нашего планетарного дома Земля.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 </a:t>
            </a:r>
            <a:r>
              <a:rPr lang="ru-RU" sz="2400" dirty="0" smtClean="0"/>
              <a:t>На пути к новым горизонтам мы познакомимся с главным помощником географов и путешественников -  </a:t>
            </a:r>
            <a:r>
              <a:rPr lang="ru-RU" sz="2400" b="1" dirty="0" smtClean="0"/>
              <a:t>географическими картами. </a:t>
            </a:r>
            <a:r>
              <a:rPr lang="ru-RU" sz="2400" dirty="0" smtClean="0"/>
              <a:t>Они укажут ориентиры наших странствий.</a:t>
            </a:r>
            <a:endParaRPr lang="ru-RU" sz="2400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66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Рисунок 24" descr="image-Photoroom-no-bg-preview (carve.photos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25900">
            <a:off x="8013890" y="3790734"/>
            <a:ext cx="5170263" cy="3100138"/>
          </a:xfrm>
          <a:prstGeom prst="rect">
            <a:avLst/>
          </a:prstGeom>
        </p:spPr>
      </p:pic>
      <p:pic>
        <p:nvPicPr>
          <p:cNvPr id="26" name="Рисунок 25" descr="Remove-bg.ai_172571055006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8562" y="0"/>
            <a:ext cx="2418144" cy="2418144"/>
          </a:xfrm>
          <a:prstGeom prst="rect">
            <a:avLst/>
          </a:prstGeom>
        </p:spPr>
      </p:pic>
      <p:pic>
        <p:nvPicPr>
          <p:cNvPr id="27" name="Рисунок 26" descr="Remove-bg.ai_172571060458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896" y="1921398"/>
            <a:ext cx="3704418" cy="4427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991</TotalTime>
  <Words>183</Words>
  <Application>Microsoft Office PowerPoint</Application>
  <PresentationFormat>Произвольный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Природа 16 х 9</vt:lpstr>
      <vt:lpstr>В мире  естественных наук</vt:lpstr>
      <vt:lpstr>Алёна Васильевна Хомякова</vt:lpstr>
      <vt:lpstr>Ребята!  Путешествуя в мире естественных наук,  вы обязательно посетите страну Биология.</vt:lpstr>
      <vt:lpstr>Кабаева Алина Витальевна</vt:lpstr>
      <vt:lpstr>Путешествие в страну Географии позволит оказаться на просторах неизведанных вами знаний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 естественных наук</dc:title>
  <dc:creator>365 ProPlus</dc:creator>
  <cp:lastModifiedBy>Гимназия</cp:lastModifiedBy>
  <cp:revision>20</cp:revision>
  <dcterms:created xsi:type="dcterms:W3CDTF">2024-09-06T18:57:39Z</dcterms:created>
  <dcterms:modified xsi:type="dcterms:W3CDTF">2024-09-14T07:53:36Z</dcterms:modified>
</cp:coreProperties>
</file>